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 name="Google Shape;92;p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3" name="Google Shape;173;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 name="Google Shape;102;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1" name="Google Shape;111;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 name="Google Shape;120;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 name="Google Shape;129;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 name="Google Shape;138;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7" name="Google Shape;147;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6" name="Google Shape;156;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5" name="Google Shape;165;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1055091-01</a:t>
            </a:r>
            <a:endParaRPr sz="9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95" name="Google Shape;95;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6" name="Google Shape;96;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4800"/>
              <a:buFont typeface="Calibri"/>
              <a:buNone/>
            </a:pPr>
            <a:r>
              <a:rPr lang="en-US" sz="4800">
                <a:latin typeface="Calibri"/>
                <a:ea typeface="Calibri"/>
                <a:cs typeface="Calibri"/>
                <a:sym typeface="Calibri"/>
              </a:rPr>
              <a:t>Safe Handling and Storage of Knives</a:t>
            </a:r>
            <a:br>
              <a:rPr lang="en-US" sz="4800"/>
            </a:br>
            <a:endParaRPr sz="4800"/>
          </a:p>
        </p:txBody>
      </p:sp>
      <p:pic>
        <p:nvPicPr>
          <p:cNvPr id="97" name="Google Shape;97;p13"/>
          <p:cNvPicPr preferRelativeResize="0"/>
          <p:nvPr/>
        </p:nvPicPr>
        <p:blipFill rotWithShape="1">
          <a:blip r:embed="rId3">
            <a:alphaModFix/>
          </a:blip>
          <a:srcRect b="0" l="0" r="0" t="0"/>
          <a:stretch/>
        </p:blipFill>
        <p:spPr>
          <a:xfrm>
            <a:off x="1219200" y="1823276"/>
            <a:ext cx="1981200" cy="1981200"/>
          </a:xfrm>
          <a:prstGeom prst="rect">
            <a:avLst/>
          </a:prstGeom>
          <a:noFill/>
          <a:ln>
            <a:noFill/>
          </a:ln>
        </p:spPr>
      </p:pic>
      <p:pic>
        <p:nvPicPr>
          <p:cNvPr descr="A close up of a logo&#10;&#10;Description automatically generated" id="98" name="Google Shape;98;p13"/>
          <p:cNvPicPr preferRelativeResize="0"/>
          <p:nvPr/>
        </p:nvPicPr>
        <p:blipFill rotWithShape="1">
          <a:blip r:embed="rId4">
            <a:alphaModFix/>
          </a:blip>
          <a:srcRect b="53931" l="32674" r="56212" t="30001"/>
          <a:stretch/>
        </p:blipFill>
        <p:spPr>
          <a:xfrm>
            <a:off x="1066800" y="1600200"/>
            <a:ext cx="2264819" cy="253016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76" name="Google Shape;176;p22"/>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77" name="Google Shape;177;p22"/>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Essential Safety Rules for All Kitchen Tasks</a:t>
            </a:r>
            <a:endParaRPr/>
          </a:p>
        </p:txBody>
      </p:sp>
      <p:sp>
        <p:nvSpPr>
          <p:cNvPr id="105" name="Google Shape;105;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To prevent injuries:</a:t>
            </a:r>
            <a:endParaRPr/>
          </a:p>
          <a:p>
            <a:pPr indent="-285750" lvl="1" marL="742950" rtl="0" algn="l">
              <a:spcBef>
                <a:spcPts val="560"/>
              </a:spcBef>
              <a:spcAft>
                <a:spcPts val="0"/>
              </a:spcAft>
              <a:buClr>
                <a:schemeClr val="dk1"/>
              </a:buClr>
              <a:buSzPts val="2800"/>
              <a:buChar char="–"/>
            </a:pPr>
            <a:r>
              <a:rPr lang="en-US"/>
              <a:t>Pay close attention to what you are doing</a:t>
            </a:r>
            <a:endParaRPr/>
          </a:p>
          <a:p>
            <a:pPr indent="-285750" lvl="1" marL="742950" rtl="0" algn="l">
              <a:spcBef>
                <a:spcPts val="560"/>
              </a:spcBef>
              <a:spcAft>
                <a:spcPts val="0"/>
              </a:spcAft>
              <a:buClr>
                <a:schemeClr val="dk1"/>
              </a:buClr>
              <a:buSzPts val="2800"/>
              <a:buChar char="–"/>
            </a:pPr>
            <a:r>
              <a:rPr lang="en-US"/>
              <a:t>Avoid being distracted by others</a:t>
            </a:r>
            <a:endParaRPr/>
          </a:p>
          <a:p>
            <a:pPr indent="-285750" lvl="1" marL="742950" rtl="0" algn="l">
              <a:spcBef>
                <a:spcPts val="560"/>
              </a:spcBef>
              <a:spcAft>
                <a:spcPts val="0"/>
              </a:spcAft>
              <a:buClr>
                <a:schemeClr val="dk1"/>
              </a:buClr>
              <a:buSzPts val="2800"/>
              <a:buChar char="–"/>
            </a:pPr>
            <a:r>
              <a:rPr lang="en-US"/>
              <a:t>Avoid causing distraction for others</a:t>
            </a:r>
            <a:endParaRPr/>
          </a:p>
          <a:p>
            <a:pPr indent="-342900" lvl="0" marL="342900" rtl="0" algn="l">
              <a:spcBef>
                <a:spcPts val="640"/>
              </a:spcBef>
              <a:spcAft>
                <a:spcPts val="0"/>
              </a:spcAft>
              <a:buClr>
                <a:schemeClr val="dk1"/>
              </a:buClr>
              <a:buSzPts val="3200"/>
              <a:buChar char="•"/>
            </a:pPr>
            <a:r>
              <a:rPr lang="en-US"/>
              <a:t>These rules are particularly important when using knives</a:t>
            </a:r>
            <a:endParaRPr/>
          </a:p>
          <a:p>
            <a:pPr indent="-139700" lvl="0" marL="342900" rtl="0" algn="l">
              <a:spcBef>
                <a:spcPts val="640"/>
              </a:spcBef>
              <a:spcAft>
                <a:spcPts val="0"/>
              </a:spcAft>
              <a:buClr>
                <a:schemeClr val="dk1"/>
              </a:buClr>
              <a:buSzPts val="3200"/>
              <a:buNone/>
            </a:pPr>
            <a:r>
              <a:t/>
            </a:r>
            <a:endParaRPr/>
          </a:p>
        </p:txBody>
      </p:sp>
      <p:sp>
        <p:nvSpPr>
          <p:cNvPr id="106" name="Google Shape;106;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07" name="Google Shape;107;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5"/>
          <p:cNvSpPr txBox="1"/>
          <p:nvPr>
            <p:ph type="title"/>
          </p:nvPr>
        </p:nvSpPr>
        <p:spPr>
          <a:xfrm>
            <a:off x="457200" y="579437"/>
            <a:ext cx="8229600" cy="9445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Knife Safety</a:t>
            </a:r>
            <a:endParaRPr/>
          </a:p>
        </p:txBody>
      </p:sp>
      <p:sp>
        <p:nvSpPr>
          <p:cNvPr id="114" name="Google Shape;114;p15"/>
          <p:cNvSpPr txBox="1"/>
          <p:nvPr>
            <p:ph idx="1" type="body"/>
          </p:nvPr>
        </p:nvSpPr>
        <p:spPr>
          <a:xfrm>
            <a:off x="457200" y="1524000"/>
            <a:ext cx="8229600" cy="4191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800"/>
              <a:buChar char="•"/>
            </a:pPr>
            <a:r>
              <a:rPr lang="en-US" sz="2800"/>
              <a:t>A frequently used kitchen tool for preparing foods</a:t>
            </a:r>
            <a:endParaRPr/>
          </a:p>
          <a:p>
            <a:pPr indent="-342900" lvl="0" marL="342900" rtl="0" algn="l">
              <a:spcBef>
                <a:spcPts val="560"/>
              </a:spcBef>
              <a:spcAft>
                <a:spcPts val="0"/>
              </a:spcAft>
              <a:buClr>
                <a:schemeClr val="dk1"/>
              </a:buClr>
              <a:buSzPts val="2800"/>
              <a:buChar char="•"/>
            </a:pPr>
            <a:r>
              <a:rPr lang="en-US" sz="2800"/>
              <a:t>When used properly, they are useful and efficient</a:t>
            </a:r>
            <a:endParaRPr/>
          </a:p>
          <a:p>
            <a:pPr indent="-342900" lvl="0" marL="342900" rtl="0" algn="l">
              <a:spcBef>
                <a:spcPts val="560"/>
              </a:spcBef>
              <a:spcAft>
                <a:spcPts val="0"/>
              </a:spcAft>
              <a:buClr>
                <a:schemeClr val="dk1"/>
              </a:buClr>
              <a:buSzPts val="2800"/>
              <a:buChar char="•"/>
            </a:pPr>
            <a:r>
              <a:rPr lang="en-US" sz="2800"/>
              <a:t>When used improperly, they can be the cause of accidents and injuries</a:t>
            </a:r>
            <a:endParaRPr/>
          </a:p>
          <a:p>
            <a:pPr indent="-342900" lvl="0" marL="342900" rtl="0" algn="l">
              <a:spcBef>
                <a:spcPts val="560"/>
              </a:spcBef>
              <a:spcAft>
                <a:spcPts val="0"/>
              </a:spcAft>
              <a:buClr>
                <a:schemeClr val="dk1"/>
              </a:buClr>
              <a:buSzPts val="2800"/>
              <a:buChar char="•"/>
            </a:pPr>
            <a:r>
              <a:rPr lang="en-US" sz="2800"/>
              <a:t>Practicing safe techniques will reduce the chance of injury, maintain the quality and function of your knives, and make your kitchen work more efficient and enjoyable</a:t>
            </a:r>
            <a:endParaRPr/>
          </a:p>
          <a:p>
            <a:pPr indent="-139700" lvl="0" marL="342900" rtl="0" algn="l">
              <a:spcBef>
                <a:spcPts val="640"/>
              </a:spcBef>
              <a:spcAft>
                <a:spcPts val="0"/>
              </a:spcAft>
              <a:buClr>
                <a:schemeClr val="dk1"/>
              </a:buClr>
              <a:buSzPts val="3200"/>
              <a:buNone/>
            </a:pPr>
            <a:r>
              <a:t/>
            </a:r>
            <a:endParaRPr/>
          </a:p>
        </p:txBody>
      </p:sp>
      <p:sp>
        <p:nvSpPr>
          <p:cNvPr id="115" name="Google Shape;115;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16" name="Google Shape;116;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Knife Safety Guidelines </a:t>
            </a:r>
            <a:endParaRPr/>
          </a:p>
        </p:txBody>
      </p:sp>
      <p:sp>
        <p:nvSpPr>
          <p:cNvPr id="123" name="Google Shape;123;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000"/>
              <a:buChar char="•"/>
            </a:pPr>
            <a:r>
              <a:rPr lang="en-US" sz="3000"/>
              <a:t>Keep knives sharp.</a:t>
            </a:r>
            <a:endParaRPr/>
          </a:p>
          <a:p>
            <a:pPr indent="-285750" lvl="1" marL="742950" rtl="0" algn="l">
              <a:lnSpc>
                <a:spcPct val="100000"/>
              </a:lnSpc>
              <a:spcBef>
                <a:spcPts val="600"/>
              </a:spcBef>
              <a:spcAft>
                <a:spcPts val="0"/>
              </a:spcAft>
              <a:buClr>
                <a:schemeClr val="dk1"/>
              </a:buClr>
              <a:buSzPts val="3000"/>
              <a:buChar char="–"/>
            </a:pPr>
            <a:r>
              <a:rPr lang="en-US" sz="3000"/>
              <a:t>Sharp knives take less effort while cutting and are less likely to slip and cause injury</a:t>
            </a:r>
            <a:endParaRPr/>
          </a:p>
          <a:p>
            <a:pPr indent="-342900" lvl="0" marL="342900" rtl="0" algn="l">
              <a:spcBef>
                <a:spcPts val="600"/>
              </a:spcBef>
              <a:spcAft>
                <a:spcPts val="0"/>
              </a:spcAft>
              <a:buClr>
                <a:schemeClr val="dk1"/>
              </a:buClr>
              <a:buSzPts val="3000"/>
              <a:buChar char="•"/>
            </a:pPr>
            <a:r>
              <a:rPr lang="en-US" sz="3000"/>
              <a:t>Always cut on a cutting board or cutting mat.</a:t>
            </a:r>
            <a:endParaRPr/>
          </a:p>
          <a:p>
            <a:pPr indent="-285750" lvl="1" marL="742950" rtl="0" algn="l">
              <a:spcBef>
                <a:spcPts val="600"/>
              </a:spcBef>
              <a:spcAft>
                <a:spcPts val="0"/>
              </a:spcAft>
              <a:buClr>
                <a:schemeClr val="dk1"/>
              </a:buClr>
              <a:buSzPts val="3000"/>
              <a:buChar char="–"/>
            </a:pPr>
            <a:r>
              <a:rPr lang="en-US" sz="3000"/>
              <a:t>Use a cutting board with grippers or secure it to the countertop with a damp towel or grip mat</a:t>
            </a:r>
            <a:endParaRPr/>
          </a:p>
          <a:p>
            <a:pPr indent="-139700" lvl="0" marL="342900" rtl="0" algn="l">
              <a:spcBef>
                <a:spcPts val="640"/>
              </a:spcBef>
              <a:spcAft>
                <a:spcPts val="0"/>
              </a:spcAft>
              <a:buClr>
                <a:schemeClr val="dk1"/>
              </a:buClr>
              <a:buSzPts val="3200"/>
              <a:buNone/>
            </a:pPr>
            <a:r>
              <a:t/>
            </a:r>
            <a:endParaRPr/>
          </a:p>
        </p:txBody>
      </p:sp>
      <p:sp>
        <p:nvSpPr>
          <p:cNvPr id="124" name="Google Shape;124;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25" name="Google Shape;125;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Knife Safety Guidelines </a:t>
            </a:r>
            <a:r>
              <a:rPr lang="en-US" sz="3200"/>
              <a:t>(cont.)</a:t>
            </a:r>
            <a:endParaRPr/>
          </a:p>
        </p:txBody>
      </p:sp>
      <p:sp>
        <p:nvSpPr>
          <p:cNvPr id="132" name="Google Shape;132;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Choose the correct knife for the cutting task</a:t>
            </a:r>
            <a:endParaRPr/>
          </a:p>
          <a:p>
            <a:pPr indent="-342900" lvl="0" marL="342900" rtl="0" algn="l">
              <a:spcBef>
                <a:spcPts val="640"/>
              </a:spcBef>
              <a:spcAft>
                <a:spcPts val="0"/>
              </a:spcAft>
              <a:buClr>
                <a:schemeClr val="dk1"/>
              </a:buClr>
              <a:buSzPts val="3200"/>
              <a:buChar char="•"/>
            </a:pPr>
            <a:r>
              <a:rPr lang="en-US"/>
              <a:t>Cut away from your body</a:t>
            </a:r>
            <a:endParaRPr/>
          </a:p>
          <a:p>
            <a:pPr indent="-342900" lvl="0" marL="342900" rtl="0" algn="l">
              <a:spcBef>
                <a:spcPts val="640"/>
              </a:spcBef>
              <a:spcAft>
                <a:spcPts val="0"/>
              </a:spcAft>
              <a:buClr>
                <a:schemeClr val="dk1"/>
              </a:buClr>
              <a:buSzPts val="3200"/>
              <a:buChar char="•"/>
            </a:pPr>
            <a:r>
              <a:rPr lang="en-US"/>
              <a:t>Do not point knives at others</a:t>
            </a:r>
            <a:endParaRPr/>
          </a:p>
          <a:p>
            <a:pPr indent="-342900" lvl="0" marL="342900" rtl="0" algn="l">
              <a:spcBef>
                <a:spcPts val="640"/>
              </a:spcBef>
              <a:spcAft>
                <a:spcPts val="0"/>
              </a:spcAft>
              <a:buClr>
                <a:schemeClr val="dk1"/>
              </a:buClr>
              <a:buSzPts val="3200"/>
              <a:buChar char="•"/>
            </a:pPr>
            <a:r>
              <a:rPr lang="en-US"/>
              <a:t>Carry knives with the point down at your side and the sharp part of the blade facing behind you</a:t>
            </a:r>
            <a:endParaRPr/>
          </a:p>
          <a:p>
            <a:pPr indent="-139700" lvl="0" marL="342900" rtl="0" algn="l">
              <a:spcBef>
                <a:spcPts val="640"/>
              </a:spcBef>
              <a:spcAft>
                <a:spcPts val="0"/>
              </a:spcAft>
              <a:buClr>
                <a:schemeClr val="dk1"/>
              </a:buClr>
              <a:buSzPts val="3200"/>
              <a:buNone/>
            </a:pPr>
            <a:r>
              <a:t/>
            </a:r>
            <a:endParaRPr/>
          </a:p>
        </p:txBody>
      </p:sp>
      <p:sp>
        <p:nvSpPr>
          <p:cNvPr id="133" name="Google Shape;133;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34" name="Google Shape;134;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Knife Safety Guidelines </a:t>
            </a:r>
            <a:r>
              <a:rPr lang="en-US" sz="2800"/>
              <a:t>(cont.)</a:t>
            </a:r>
            <a:endParaRPr/>
          </a:p>
        </p:txBody>
      </p:sp>
      <p:sp>
        <p:nvSpPr>
          <p:cNvPr id="141" name="Google Shape;141;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000"/>
              <a:buChar char="•"/>
            </a:pPr>
            <a:r>
              <a:rPr lang="en-US" sz="3000"/>
              <a:t>Pass a knife by laying it down with the handle toward the other person or hand it to them by gripping the dull edge of the blade and presenting the handle to the other person</a:t>
            </a:r>
            <a:endParaRPr/>
          </a:p>
          <a:p>
            <a:pPr indent="-342900" lvl="0" marL="342900" rtl="0" algn="l">
              <a:spcBef>
                <a:spcPts val="600"/>
              </a:spcBef>
              <a:spcAft>
                <a:spcPts val="0"/>
              </a:spcAft>
              <a:buClr>
                <a:schemeClr val="dk1"/>
              </a:buClr>
              <a:buSzPts val="3000"/>
              <a:buChar char="•"/>
            </a:pPr>
            <a:r>
              <a:rPr lang="en-US" sz="3000"/>
              <a:t>If a knife falls, do NOT try to catch it, instead, carefully step back and allow it to fall, then pick it up by the handle</a:t>
            </a:r>
            <a:endParaRPr/>
          </a:p>
          <a:p>
            <a:pPr indent="-139700" lvl="0" marL="342900" rtl="0" algn="l">
              <a:spcBef>
                <a:spcPts val="640"/>
              </a:spcBef>
              <a:spcAft>
                <a:spcPts val="0"/>
              </a:spcAft>
              <a:buClr>
                <a:schemeClr val="dk1"/>
              </a:buClr>
              <a:buSzPts val="3200"/>
              <a:buNone/>
            </a:pPr>
            <a:r>
              <a:t/>
            </a:r>
            <a:endParaRPr/>
          </a:p>
        </p:txBody>
      </p:sp>
      <p:sp>
        <p:nvSpPr>
          <p:cNvPr id="142" name="Google Shape;142;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43" name="Google Shape;143;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Knife Safety Guidelines </a:t>
            </a:r>
            <a:r>
              <a:rPr lang="en-US" sz="2800"/>
              <a:t>(cont.)</a:t>
            </a:r>
            <a:endParaRPr/>
          </a:p>
        </p:txBody>
      </p:sp>
      <p:sp>
        <p:nvSpPr>
          <p:cNvPr id="150" name="Google Shape;150;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Wash and dry knives separately</a:t>
            </a:r>
            <a:endParaRPr/>
          </a:p>
          <a:p>
            <a:pPr indent="-285750" lvl="1" marL="742950" rtl="0" algn="l">
              <a:spcBef>
                <a:spcPts val="640"/>
              </a:spcBef>
              <a:spcAft>
                <a:spcPts val="0"/>
              </a:spcAft>
              <a:buClr>
                <a:schemeClr val="dk1"/>
              </a:buClr>
              <a:buSzPts val="3200"/>
              <a:buChar char="–"/>
            </a:pPr>
            <a:r>
              <a:rPr lang="en-US" sz="3200"/>
              <a:t>Leaving a knife in a sink of soapy water might cause someone to get cut when they reach into the sink</a:t>
            </a:r>
            <a:endParaRPr/>
          </a:p>
          <a:p>
            <a:pPr indent="-285750" lvl="1" marL="742950" rtl="0" algn="l">
              <a:spcBef>
                <a:spcPts val="640"/>
              </a:spcBef>
              <a:spcAft>
                <a:spcPts val="0"/>
              </a:spcAft>
              <a:buClr>
                <a:schemeClr val="dk1"/>
              </a:buClr>
              <a:buSzPts val="3200"/>
              <a:buChar char="–"/>
            </a:pPr>
            <a:r>
              <a:rPr lang="en-US" sz="3200"/>
              <a:t>Wash and dry knives by holding with the sharp edge away from you as you wipe the dull side of the blade</a:t>
            </a:r>
            <a:endParaRPr/>
          </a:p>
          <a:p>
            <a:pPr indent="-139700" lvl="0" marL="342900" rtl="0" algn="l">
              <a:spcBef>
                <a:spcPts val="640"/>
              </a:spcBef>
              <a:spcAft>
                <a:spcPts val="0"/>
              </a:spcAft>
              <a:buClr>
                <a:schemeClr val="dk1"/>
              </a:buClr>
              <a:buSzPts val="3200"/>
              <a:buNone/>
            </a:pPr>
            <a:r>
              <a:t/>
            </a:r>
            <a:endParaRPr/>
          </a:p>
        </p:txBody>
      </p:sp>
      <p:sp>
        <p:nvSpPr>
          <p:cNvPr id="151" name="Google Shape;151;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52" name="Google Shape;152;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Knife Safety Guidelines </a:t>
            </a:r>
            <a:r>
              <a:rPr lang="en-US" sz="2800"/>
              <a:t>(cont.)</a:t>
            </a:r>
            <a:endParaRPr/>
          </a:p>
        </p:txBody>
      </p:sp>
      <p:sp>
        <p:nvSpPr>
          <p:cNvPr id="159" name="Google Shape;159;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Store knives properly</a:t>
            </a:r>
            <a:endParaRPr/>
          </a:p>
          <a:p>
            <a:pPr indent="-285750" lvl="1" marL="742950" rtl="0" algn="l">
              <a:spcBef>
                <a:spcPts val="640"/>
              </a:spcBef>
              <a:spcAft>
                <a:spcPts val="0"/>
              </a:spcAft>
              <a:buClr>
                <a:schemeClr val="dk1"/>
              </a:buClr>
              <a:buSzPts val="3200"/>
              <a:buChar char="–"/>
            </a:pPr>
            <a:r>
              <a:rPr lang="en-US" sz="3200"/>
              <a:t>A sheath, tray, knife block or knife rack keeps knives in good condition and prevents injuries</a:t>
            </a:r>
            <a:endParaRPr/>
          </a:p>
          <a:p>
            <a:pPr indent="-342900" lvl="0" marL="342900" rtl="0" algn="l">
              <a:spcBef>
                <a:spcPts val="640"/>
              </a:spcBef>
              <a:spcAft>
                <a:spcPts val="0"/>
              </a:spcAft>
              <a:buClr>
                <a:schemeClr val="dk1"/>
              </a:buClr>
              <a:buSzPts val="3200"/>
              <a:buChar char="•"/>
            </a:pPr>
            <a:r>
              <a:rPr lang="en-US"/>
              <a:t>Knives are tools for cutting food, do not use them as other tools for prying or as a screwdriver</a:t>
            </a:r>
            <a:endParaRPr/>
          </a:p>
          <a:p>
            <a:pPr indent="-139700" lvl="0" marL="342900" rtl="0" algn="l">
              <a:spcBef>
                <a:spcPts val="640"/>
              </a:spcBef>
              <a:spcAft>
                <a:spcPts val="0"/>
              </a:spcAft>
              <a:buClr>
                <a:schemeClr val="dk1"/>
              </a:buClr>
              <a:buSzPts val="3200"/>
              <a:buNone/>
            </a:pPr>
            <a:r>
              <a:t/>
            </a:r>
            <a:endParaRPr/>
          </a:p>
        </p:txBody>
      </p:sp>
      <p:sp>
        <p:nvSpPr>
          <p:cNvPr id="160" name="Google Shape;160;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61" name="Google Shape;161;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Work Efficiently and Safely</a:t>
            </a:r>
            <a:endParaRPr/>
          </a:p>
        </p:txBody>
      </p:sp>
      <p:sp>
        <p:nvSpPr>
          <p:cNvPr id="168" name="Google Shape;168;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Cutting, slicing, chopping, mincing and dicing are enjoyable tasks in preparing food when you work efficiently and safely </a:t>
            </a:r>
            <a:endParaRPr/>
          </a:p>
          <a:p>
            <a:pPr indent="-139700" lvl="0" marL="342900" rtl="0" algn="l">
              <a:spcBef>
                <a:spcPts val="640"/>
              </a:spcBef>
              <a:spcAft>
                <a:spcPts val="0"/>
              </a:spcAft>
              <a:buClr>
                <a:schemeClr val="dk1"/>
              </a:buClr>
              <a:buSzPts val="3200"/>
              <a:buNone/>
            </a:pPr>
            <a:r>
              <a:t/>
            </a:r>
            <a:endParaRPr/>
          </a:p>
        </p:txBody>
      </p:sp>
      <p:sp>
        <p:nvSpPr>
          <p:cNvPr id="169" name="Google Shape;169;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Culinary Knife Skills</a:t>
            </a:r>
            <a:endParaRPr/>
          </a:p>
        </p:txBody>
      </p:sp>
      <p:sp>
        <p:nvSpPr>
          <p:cNvPr id="170" name="Google Shape;170;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