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11.xml"/>
  <Override ContentType="application/vnd.openxmlformats-officedocument.presentationml.notesSlide+xml" PartName="/ppt/notesSlides/notesSlide24.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22.xml"/>
  <Override ContentType="application/vnd.openxmlformats-officedocument.presentationml.notesSlide+xml" PartName="/ppt/notesSlides/notesSlide7.xml"/>
  <Override ContentType="application/vnd.openxmlformats-officedocument.presentationml.notesSlide+xml" PartName="/ppt/notesSlides/notesSlide26.xml"/>
  <Override ContentType="application/vnd.openxmlformats-officedocument.presentationml.notesSlide+xml" PartName="/ppt/notesSlides/notesSlide5.xml"/>
  <Override ContentType="application/vnd.openxmlformats-officedocument.presentationml.notesSlide+xml" PartName="/ppt/notesSlides/notesSlide19.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7.xml"/>
  <Override ContentType="application/vnd.openxmlformats-officedocument.presentationml.slideLayout+xml" PartName="/ppt/slideLayouts/slideLayout9.xml"/>
  <Override ContentType="application/vnd.openxmlformats-officedocument.presentationml.slideLayout+xml" PartName="/ppt/slideLayouts/slideLayout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22.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5.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23.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61"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 id="277" r:id="rId27"/>
    <p:sldId id="278" r:id="rId28"/>
    <p:sldId id="279" r:id="rId29"/>
    <p:sldId id="280" r:id="rId30"/>
    <p:sldId id="281" r:id="rId31"/>
  </p:sldIdLst>
  <p:sldSz cy="6858000" cx="9144000"/>
  <p:notesSz cx="7010400" cy="9296400"/>
  <p:embeddedFontLst>
    <p:embeddedFont>
      <p:font typeface="Open Sans"/>
      <p:regular r:id="rId32"/>
      <p:bold r:id="rId33"/>
      <p:italic r:id="rId34"/>
      <p:boldItalic r:id="rId35"/>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312">
          <p15:clr>
            <a:srgbClr val="A4A3A4"/>
          </p15:clr>
        </p15:guide>
        <p15:guide id="2" pos="2088">
          <p15:clr>
            <a:srgbClr val="A4A3A4"/>
          </p15:clr>
        </p15:guide>
        <p15:guide id="3" orient="horz" pos="696">
          <p15:clr>
            <a:srgbClr val="A4A3A4"/>
          </p15:clr>
        </p15:guide>
        <p15:guide id="4" pos="5472">
          <p15:clr>
            <a:srgbClr val="A4A3A4"/>
          </p15:clr>
        </p15:guide>
        <p15:guide id="5" orient="horz" pos="14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312" orient="horz"/>
        <p:guide pos="2088"/>
        <p:guide pos="696" orient="horz"/>
        <p:guide pos="5472"/>
        <p:guide pos="1440" orient="horz"/>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slide" Target="slides/slide15.xml"/><Relationship Id="rId22" Type="http://schemas.openxmlformats.org/officeDocument/2006/relationships/slide" Target="slides/slide17.xml"/><Relationship Id="rId21" Type="http://schemas.openxmlformats.org/officeDocument/2006/relationships/slide" Target="slides/slide16.xml"/><Relationship Id="rId24" Type="http://schemas.openxmlformats.org/officeDocument/2006/relationships/slide" Target="slides/slide19.xml"/><Relationship Id="rId23" Type="http://schemas.openxmlformats.org/officeDocument/2006/relationships/slide" Target="slides/slide18.xml"/><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26" Type="http://schemas.openxmlformats.org/officeDocument/2006/relationships/slide" Target="slides/slide21.xml"/><Relationship Id="rId25" Type="http://schemas.openxmlformats.org/officeDocument/2006/relationships/slide" Target="slides/slide20.xml"/><Relationship Id="rId28" Type="http://schemas.openxmlformats.org/officeDocument/2006/relationships/slide" Target="slides/slide23.xml"/><Relationship Id="rId27" Type="http://schemas.openxmlformats.org/officeDocument/2006/relationships/slide" Target="slides/slide22.xml"/><Relationship Id="rId5" Type="http://schemas.openxmlformats.org/officeDocument/2006/relationships/notesMaster" Target="notesMasters/notesMaster1.xml"/><Relationship Id="rId6" Type="http://schemas.openxmlformats.org/officeDocument/2006/relationships/slide" Target="slides/slide1.xml"/><Relationship Id="rId29" Type="http://schemas.openxmlformats.org/officeDocument/2006/relationships/slide" Target="slides/slide24.xml"/><Relationship Id="rId7" Type="http://schemas.openxmlformats.org/officeDocument/2006/relationships/slide" Target="slides/slide2.xml"/><Relationship Id="rId8" Type="http://schemas.openxmlformats.org/officeDocument/2006/relationships/slide" Target="slides/slide3.xml"/><Relationship Id="rId31" Type="http://schemas.openxmlformats.org/officeDocument/2006/relationships/slide" Target="slides/slide26.xml"/><Relationship Id="rId30" Type="http://schemas.openxmlformats.org/officeDocument/2006/relationships/slide" Target="slides/slide25.xml"/><Relationship Id="rId11" Type="http://schemas.openxmlformats.org/officeDocument/2006/relationships/slide" Target="slides/slide6.xml"/><Relationship Id="rId33" Type="http://schemas.openxmlformats.org/officeDocument/2006/relationships/font" Target="fonts/OpenSans-bold.fntdata"/><Relationship Id="rId10" Type="http://schemas.openxmlformats.org/officeDocument/2006/relationships/slide" Target="slides/slide5.xml"/><Relationship Id="rId32" Type="http://schemas.openxmlformats.org/officeDocument/2006/relationships/font" Target="fonts/OpenSans-regular.fntdata"/><Relationship Id="rId13" Type="http://schemas.openxmlformats.org/officeDocument/2006/relationships/slide" Target="slides/slide8.xml"/><Relationship Id="rId35" Type="http://schemas.openxmlformats.org/officeDocument/2006/relationships/font" Target="fonts/OpenSans-boldItalic.fntdata"/><Relationship Id="rId12" Type="http://schemas.openxmlformats.org/officeDocument/2006/relationships/slide" Target="slides/slide7.xml"/><Relationship Id="rId34" Type="http://schemas.openxmlformats.org/officeDocument/2006/relationships/font" Target="fonts/OpenSans-italic.fntdata"/><Relationship Id="rId15" Type="http://schemas.openxmlformats.org/officeDocument/2006/relationships/slide" Target="slides/slide10.xml"/><Relationship Id="rId14" Type="http://schemas.openxmlformats.org/officeDocument/2006/relationships/slide" Target="slides/slide9.xml"/><Relationship Id="rId17" Type="http://schemas.openxmlformats.org/officeDocument/2006/relationships/slide" Target="slides/slide12.xml"/><Relationship Id="rId16" Type="http://schemas.openxmlformats.org/officeDocument/2006/relationships/slide" Target="slides/slide11.xml"/><Relationship Id="rId19" Type="http://schemas.openxmlformats.org/officeDocument/2006/relationships/slide" Target="slides/slide14.xml"/><Relationship Id="rId18"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3037840" cy="466434"/>
          </a:xfrm>
          <a:prstGeom prst="rect">
            <a:avLst/>
          </a:prstGeom>
          <a:noFill/>
          <a:ln>
            <a:noFill/>
          </a:ln>
        </p:spPr>
        <p:txBody>
          <a:bodyPr anchorCtr="0" anchor="t" bIns="46575" lIns="93175" spcFirstLastPara="1" rIns="93175" wrap="square" tIns="46575">
            <a:noAutofit/>
          </a:bodyPr>
          <a:lstStyle>
            <a:lvl1pPr lvl="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513"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513"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513"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513"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513"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513"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513"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513" u="none" cap="none" strike="noStrike">
                <a:solidFill>
                  <a:schemeClr val="dk1"/>
                </a:solidFill>
                <a:latin typeface="Calibri"/>
                <a:ea typeface="Calibri"/>
                <a:cs typeface="Calibri"/>
                <a:sym typeface="Calibri"/>
              </a:defRPr>
            </a:lvl9pPr>
          </a:lstStyle>
          <a:p/>
        </p:txBody>
      </p:sp>
      <p:sp>
        <p:nvSpPr>
          <p:cNvPr id="4" name="Google Shape;4;n"/>
          <p:cNvSpPr txBox="1"/>
          <p:nvPr>
            <p:ph idx="10" type="dt"/>
          </p:nvPr>
        </p:nvSpPr>
        <p:spPr>
          <a:xfrm>
            <a:off x="3970938" y="0"/>
            <a:ext cx="3037840" cy="466434"/>
          </a:xfrm>
          <a:prstGeom prst="rect">
            <a:avLst/>
          </a:prstGeom>
          <a:noFill/>
          <a:ln>
            <a:noFill/>
          </a:ln>
        </p:spPr>
        <p:txBody>
          <a:bodyPr anchorCtr="0" anchor="t" bIns="46575" lIns="93175" spcFirstLastPara="1" rIns="93175" wrap="square" tIns="46575">
            <a:noAutofit/>
          </a:bodyPr>
          <a:lstStyle>
            <a:lvl1pPr lvl="0" marR="0" rtl="0" algn="r">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513"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513"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513"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513"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513"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513"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513"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513" u="none" cap="none" strike="noStrike">
                <a:solidFill>
                  <a:schemeClr val="dk1"/>
                </a:solidFill>
                <a:latin typeface="Calibri"/>
                <a:ea typeface="Calibri"/>
                <a:cs typeface="Calibri"/>
                <a:sym typeface="Calibri"/>
              </a:defRPr>
            </a:lvl9pPr>
          </a:lstStyle>
          <a:p/>
        </p:txBody>
      </p:sp>
      <p:sp>
        <p:nvSpPr>
          <p:cNvPr id="5" name="Google Shape;5;n"/>
          <p:cNvSpPr/>
          <p:nvPr>
            <p:ph idx="3" type="sldImg"/>
          </p:nvPr>
        </p:nvSpPr>
        <p:spPr>
          <a:xfrm>
            <a:off x="1414463" y="1162050"/>
            <a:ext cx="4181475" cy="31369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701040" y="4473892"/>
            <a:ext cx="5608320" cy="3660458"/>
          </a:xfrm>
          <a:prstGeom prst="rect">
            <a:avLst/>
          </a:prstGeom>
          <a:noFill/>
          <a:ln>
            <a:noFill/>
          </a:ln>
        </p:spPr>
        <p:txBody>
          <a:bodyPr anchorCtr="0" anchor="t" bIns="46575" lIns="93175" spcFirstLastPara="1" rIns="93175" wrap="square" tIns="46575">
            <a:noAutofit/>
          </a:bodyPr>
          <a:lstStyle>
            <a:lvl1pPr indent="-228600" lvl="0" marL="457200" marR="0" rtl="0" algn="l">
              <a:spcBef>
                <a:spcPts val="0"/>
              </a:spcBef>
              <a:spcAft>
                <a:spcPts val="0"/>
              </a:spcAft>
              <a:buSzPts val="1400"/>
              <a:buNone/>
              <a:defRPr b="0" i="0" sz="1007" u="none" cap="none" strike="noStrike">
                <a:solidFill>
                  <a:schemeClr val="dk1"/>
                </a:solidFill>
                <a:latin typeface="Calibri"/>
                <a:ea typeface="Calibri"/>
                <a:cs typeface="Calibri"/>
                <a:sym typeface="Calibri"/>
              </a:defRPr>
            </a:lvl1pPr>
            <a:lvl2pPr indent="-228600" lvl="1" marL="914400" marR="0" rtl="0" algn="l">
              <a:spcBef>
                <a:spcPts val="0"/>
              </a:spcBef>
              <a:spcAft>
                <a:spcPts val="0"/>
              </a:spcAft>
              <a:buSzPts val="1400"/>
              <a:buNone/>
              <a:defRPr b="0" i="0" sz="1007" u="none" cap="none" strike="noStrike">
                <a:solidFill>
                  <a:schemeClr val="dk1"/>
                </a:solidFill>
                <a:latin typeface="Calibri"/>
                <a:ea typeface="Calibri"/>
                <a:cs typeface="Calibri"/>
                <a:sym typeface="Calibri"/>
              </a:defRPr>
            </a:lvl2pPr>
            <a:lvl3pPr indent="-228600" lvl="2" marL="1371600" marR="0" rtl="0" algn="l">
              <a:spcBef>
                <a:spcPts val="0"/>
              </a:spcBef>
              <a:spcAft>
                <a:spcPts val="0"/>
              </a:spcAft>
              <a:buSzPts val="1400"/>
              <a:buNone/>
              <a:defRPr b="0" i="0" sz="1007" u="none" cap="none" strike="noStrike">
                <a:solidFill>
                  <a:schemeClr val="dk1"/>
                </a:solidFill>
                <a:latin typeface="Calibri"/>
                <a:ea typeface="Calibri"/>
                <a:cs typeface="Calibri"/>
                <a:sym typeface="Calibri"/>
              </a:defRPr>
            </a:lvl3pPr>
            <a:lvl4pPr indent="-228600" lvl="3" marL="1828800" marR="0" rtl="0" algn="l">
              <a:spcBef>
                <a:spcPts val="0"/>
              </a:spcBef>
              <a:spcAft>
                <a:spcPts val="0"/>
              </a:spcAft>
              <a:buSzPts val="1400"/>
              <a:buNone/>
              <a:defRPr b="0" i="0" sz="1007" u="none" cap="none" strike="noStrike">
                <a:solidFill>
                  <a:schemeClr val="dk1"/>
                </a:solidFill>
                <a:latin typeface="Calibri"/>
                <a:ea typeface="Calibri"/>
                <a:cs typeface="Calibri"/>
                <a:sym typeface="Calibri"/>
              </a:defRPr>
            </a:lvl4pPr>
            <a:lvl5pPr indent="-228600" lvl="4" marL="2286000" marR="0" rtl="0" algn="l">
              <a:spcBef>
                <a:spcPts val="0"/>
              </a:spcBef>
              <a:spcAft>
                <a:spcPts val="0"/>
              </a:spcAft>
              <a:buSzPts val="1400"/>
              <a:buNone/>
              <a:defRPr b="0" i="0" sz="1007" u="none" cap="none" strike="noStrike">
                <a:solidFill>
                  <a:schemeClr val="dk1"/>
                </a:solidFill>
                <a:latin typeface="Calibri"/>
                <a:ea typeface="Calibri"/>
                <a:cs typeface="Calibri"/>
                <a:sym typeface="Calibri"/>
              </a:defRPr>
            </a:lvl5pPr>
            <a:lvl6pPr indent="-228600" lvl="5" marL="2743200" marR="0" rtl="0" algn="l">
              <a:spcBef>
                <a:spcPts val="0"/>
              </a:spcBef>
              <a:spcAft>
                <a:spcPts val="0"/>
              </a:spcAft>
              <a:buSzPts val="1400"/>
              <a:buNone/>
              <a:defRPr b="0" i="0" sz="1007" u="none" cap="none" strike="noStrike">
                <a:solidFill>
                  <a:schemeClr val="dk1"/>
                </a:solidFill>
                <a:latin typeface="Calibri"/>
                <a:ea typeface="Calibri"/>
                <a:cs typeface="Calibri"/>
                <a:sym typeface="Calibri"/>
              </a:defRPr>
            </a:lvl6pPr>
            <a:lvl7pPr indent="-228600" lvl="6" marL="3200400" marR="0" rtl="0" algn="l">
              <a:spcBef>
                <a:spcPts val="0"/>
              </a:spcBef>
              <a:spcAft>
                <a:spcPts val="0"/>
              </a:spcAft>
              <a:buSzPts val="1400"/>
              <a:buNone/>
              <a:defRPr b="0" i="0" sz="1007" u="none" cap="none" strike="noStrike">
                <a:solidFill>
                  <a:schemeClr val="dk1"/>
                </a:solidFill>
                <a:latin typeface="Calibri"/>
                <a:ea typeface="Calibri"/>
                <a:cs typeface="Calibri"/>
                <a:sym typeface="Calibri"/>
              </a:defRPr>
            </a:lvl7pPr>
            <a:lvl8pPr indent="-228600" lvl="7" marL="3657600" marR="0" rtl="0" algn="l">
              <a:spcBef>
                <a:spcPts val="0"/>
              </a:spcBef>
              <a:spcAft>
                <a:spcPts val="0"/>
              </a:spcAft>
              <a:buSzPts val="1400"/>
              <a:buNone/>
              <a:defRPr b="0" i="0" sz="1007" u="none" cap="none" strike="noStrike">
                <a:solidFill>
                  <a:schemeClr val="dk1"/>
                </a:solidFill>
                <a:latin typeface="Calibri"/>
                <a:ea typeface="Calibri"/>
                <a:cs typeface="Calibri"/>
                <a:sym typeface="Calibri"/>
              </a:defRPr>
            </a:lvl8pPr>
            <a:lvl9pPr indent="-228600" lvl="8" marL="4114800" marR="0" rtl="0" algn="l">
              <a:spcBef>
                <a:spcPts val="0"/>
              </a:spcBef>
              <a:spcAft>
                <a:spcPts val="0"/>
              </a:spcAft>
              <a:buSzPts val="1400"/>
              <a:buNone/>
              <a:defRPr b="0" i="0" sz="1007" u="none" cap="none" strike="noStrike">
                <a:solidFill>
                  <a:schemeClr val="dk1"/>
                </a:solidFill>
                <a:latin typeface="Calibri"/>
                <a:ea typeface="Calibri"/>
                <a:cs typeface="Calibri"/>
                <a:sym typeface="Calibri"/>
              </a:defRPr>
            </a:lvl9pPr>
          </a:lstStyle>
          <a:p/>
        </p:txBody>
      </p:sp>
      <p:sp>
        <p:nvSpPr>
          <p:cNvPr id="7" name="Google Shape;7;n"/>
          <p:cNvSpPr txBox="1"/>
          <p:nvPr>
            <p:ph idx="11" type="ftr"/>
          </p:nvPr>
        </p:nvSpPr>
        <p:spPr>
          <a:xfrm>
            <a:off x="0" y="8829967"/>
            <a:ext cx="3037840" cy="466433"/>
          </a:xfrm>
          <a:prstGeom prst="rect">
            <a:avLst/>
          </a:prstGeom>
          <a:noFill/>
          <a:ln>
            <a:noFill/>
          </a:ln>
        </p:spPr>
        <p:txBody>
          <a:bodyPr anchorCtr="0" anchor="b" bIns="46575" lIns="93175" spcFirstLastPara="1" rIns="93175" wrap="square" tIns="46575">
            <a:noAutofit/>
          </a:bodyPr>
          <a:lstStyle>
            <a:lvl1pPr lvl="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513"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513"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513"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513"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513"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513"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513"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513" u="none" cap="none" strike="noStrike">
                <a:solidFill>
                  <a:schemeClr val="dk1"/>
                </a:solidFill>
                <a:latin typeface="Calibri"/>
                <a:ea typeface="Calibri"/>
                <a:cs typeface="Calibri"/>
                <a:sym typeface="Calibri"/>
              </a:defRPr>
            </a:lvl9pPr>
          </a:lstStyle>
          <a:p/>
        </p:txBody>
      </p:sp>
      <p:sp>
        <p:nvSpPr>
          <p:cNvPr id="8" name="Google Shape;8;n"/>
          <p:cNvSpPr txBox="1"/>
          <p:nvPr>
            <p:ph idx="12" type="sldNum"/>
          </p:nvPr>
        </p:nvSpPr>
        <p:spPr>
          <a:xfrm>
            <a:off x="3970938" y="8829967"/>
            <a:ext cx="3037840" cy="466433"/>
          </a:xfrm>
          <a:prstGeom prst="rect">
            <a:avLst/>
          </a:prstGeom>
          <a:noFill/>
          <a:ln>
            <a:noFill/>
          </a:ln>
        </p:spPr>
        <p:txBody>
          <a:bodyPr anchorCtr="0" anchor="b" bIns="46575" lIns="93175" spcFirstLastPara="1" rIns="93175" wrap="square" tIns="46575">
            <a:noAutofit/>
          </a:bodyPr>
          <a:lstStyle/>
          <a:p>
            <a:pPr indent="0" lvl="0" marL="0" marR="0" rtl="0" algn="r">
              <a:spcBef>
                <a:spcPts val="0"/>
              </a:spcBef>
              <a:spcAft>
                <a:spcPts val="0"/>
              </a:spcAft>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2" name="Shape 82"/>
        <p:cNvGrpSpPr/>
        <p:nvPr/>
      </p:nvGrpSpPr>
      <p:grpSpPr>
        <a:xfrm>
          <a:off x="0" y="0"/>
          <a:ext cx="0" cy="0"/>
          <a:chOff x="0" y="0"/>
          <a:chExt cx="0" cy="0"/>
        </a:xfrm>
      </p:grpSpPr>
      <p:sp>
        <p:nvSpPr>
          <p:cNvPr id="83" name="Google Shape;83;p1:notes"/>
          <p:cNvSpPr/>
          <p:nvPr>
            <p:ph idx="2" type="sldImg"/>
          </p:nvPr>
        </p:nvSpPr>
        <p:spPr>
          <a:xfrm>
            <a:off x="1414463" y="1162050"/>
            <a:ext cx="4181475" cy="31369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84" name="Google Shape;84;p1:notes"/>
          <p:cNvSpPr txBox="1"/>
          <p:nvPr>
            <p:ph idx="1" type="body"/>
          </p:nvPr>
        </p:nvSpPr>
        <p:spPr>
          <a:xfrm>
            <a:off x="701040" y="4473892"/>
            <a:ext cx="5608320" cy="3660458"/>
          </a:xfrm>
          <a:prstGeom prst="rect">
            <a:avLst/>
          </a:prstGeom>
          <a:noFill/>
          <a:ln>
            <a:noFill/>
          </a:ln>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85" name="Google Shape;85;p1:notes"/>
          <p:cNvSpPr txBox="1"/>
          <p:nvPr>
            <p:ph idx="12" type="sldNum"/>
          </p:nvPr>
        </p:nvSpPr>
        <p:spPr>
          <a:xfrm>
            <a:off x="3970938" y="8829967"/>
            <a:ext cx="3037840" cy="466433"/>
          </a:xfrm>
          <a:prstGeom prst="rect">
            <a:avLst/>
          </a:prstGeom>
          <a:noFill/>
          <a:ln>
            <a:noFill/>
          </a:ln>
        </p:spPr>
        <p:txBody>
          <a:bodyPr anchorCtr="0" anchor="b" bIns="46575" lIns="93175" spcFirstLastPara="1" rIns="93175" wrap="square" tIns="46575">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9" name="Shape 149"/>
        <p:cNvGrpSpPr/>
        <p:nvPr/>
      </p:nvGrpSpPr>
      <p:grpSpPr>
        <a:xfrm>
          <a:off x="0" y="0"/>
          <a:ext cx="0" cy="0"/>
          <a:chOff x="0" y="0"/>
          <a:chExt cx="0" cy="0"/>
        </a:xfrm>
      </p:grpSpPr>
      <p:sp>
        <p:nvSpPr>
          <p:cNvPr id="150" name="Google Shape;150;p10:notes"/>
          <p:cNvSpPr/>
          <p:nvPr>
            <p:ph idx="2" type="sldImg"/>
          </p:nvPr>
        </p:nvSpPr>
        <p:spPr>
          <a:xfrm>
            <a:off x="1414463" y="1162050"/>
            <a:ext cx="4181475" cy="31369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51" name="Google Shape;151;p10:notes"/>
          <p:cNvSpPr txBox="1"/>
          <p:nvPr>
            <p:ph idx="1" type="body"/>
          </p:nvPr>
        </p:nvSpPr>
        <p:spPr>
          <a:xfrm>
            <a:off x="701040" y="4473892"/>
            <a:ext cx="5608320" cy="3660458"/>
          </a:xfrm>
          <a:prstGeom prst="rect">
            <a:avLst/>
          </a:prstGeom>
          <a:noFill/>
          <a:ln>
            <a:noFill/>
          </a:ln>
        </p:spPr>
        <p:txBody>
          <a:bodyPr anchorCtr="0" anchor="t" bIns="46575" lIns="93175" spcFirstLastPara="1" rIns="93175" wrap="square" tIns="46575">
            <a:noAutofit/>
          </a:bodyPr>
          <a:lstStyle/>
          <a:p>
            <a:pPr indent="0" lvl="0" marL="0" rtl="0" algn="l">
              <a:spcBef>
                <a:spcPts val="0"/>
              </a:spcBef>
              <a:spcAft>
                <a:spcPts val="0"/>
              </a:spcAft>
              <a:buNone/>
            </a:pPr>
            <a:r>
              <a:rPr b="1" lang="en-US"/>
              <a:t>Salary:</a:t>
            </a:r>
            <a:endParaRPr/>
          </a:p>
          <a:p>
            <a:pPr indent="0" lvl="1" marL="668303" rtl="0" algn="l">
              <a:spcBef>
                <a:spcPts val="0"/>
              </a:spcBef>
              <a:spcAft>
                <a:spcPts val="0"/>
              </a:spcAft>
              <a:buNone/>
            </a:pPr>
            <a:r>
              <a:rPr lang="en-US"/>
              <a:t>According to the Bureau of Labor Statistics the mean annual salary for a welder was $37,370. </a:t>
            </a:r>
            <a:endParaRPr/>
          </a:p>
          <a:p>
            <a:pPr indent="0" lvl="1" marL="668303" rtl="0" algn="l">
              <a:spcBef>
                <a:spcPts val="0"/>
              </a:spcBef>
              <a:spcAft>
                <a:spcPts val="0"/>
              </a:spcAft>
              <a:buNone/>
            </a:pPr>
            <a:r>
              <a:rPr lang="en-US"/>
              <a:t>The average range is from $23,940 to $53690. </a:t>
            </a:r>
            <a:endParaRPr/>
          </a:p>
          <a:p>
            <a:pPr indent="0" lvl="1" marL="668303" rtl="0" algn="l">
              <a:spcBef>
                <a:spcPts val="0"/>
              </a:spcBef>
              <a:spcAft>
                <a:spcPts val="0"/>
              </a:spcAft>
              <a:buNone/>
            </a:pPr>
            <a:r>
              <a:rPr lang="en-US"/>
              <a:t>National average salaries in the welding industry are often used as a guideline when determining an individual welder's average annual salary.</a:t>
            </a:r>
            <a:endParaRPr/>
          </a:p>
          <a:p>
            <a:pPr indent="0" lvl="0" marL="0" rtl="0" algn="l">
              <a:spcBef>
                <a:spcPts val="0"/>
              </a:spcBef>
              <a:spcAft>
                <a:spcPts val="0"/>
              </a:spcAft>
              <a:buNone/>
            </a:pPr>
            <a:r>
              <a:t/>
            </a:r>
            <a:endParaRPr/>
          </a:p>
        </p:txBody>
      </p:sp>
      <p:sp>
        <p:nvSpPr>
          <p:cNvPr id="152" name="Google Shape;152;p10:notes"/>
          <p:cNvSpPr txBox="1"/>
          <p:nvPr>
            <p:ph idx="12" type="sldNum"/>
          </p:nvPr>
        </p:nvSpPr>
        <p:spPr>
          <a:xfrm>
            <a:off x="3970938" y="8829967"/>
            <a:ext cx="3037840" cy="466433"/>
          </a:xfrm>
          <a:prstGeom prst="rect">
            <a:avLst/>
          </a:prstGeom>
          <a:noFill/>
          <a:ln>
            <a:noFill/>
          </a:ln>
        </p:spPr>
        <p:txBody>
          <a:bodyPr anchorCtr="0" anchor="b" bIns="46575" lIns="93175" spcFirstLastPara="1" rIns="93175" wrap="square" tIns="46575">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6" name="Shape 156"/>
        <p:cNvGrpSpPr/>
        <p:nvPr/>
      </p:nvGrpSpPr>
      <p:grpSpPr>
        <a:xfrm>
          <a:off x="0" y="0"/>
          <a:ext cx="0" cy="0"/>
          <a:chOff x="0" y="0"/>
          <a:chExt cx="0" cy="0"/>
        </a:xfrm>
      </p:grpSpPr>
      <p:sp>
        <p:nvSpPr>
          <p:cNvPr id="157" name="Google Shape;157;p11:notes"/>
          <p:cNvSpPr/>
          <p:nvPr>
            <p:ph idx="2" type="sldImg"/>
          </p:nvPr>
        </p:nvSpPr>
        <p:spPr>
          <a:xfrm>
            <a:off x="1414463" y="1162050"/>
            <a:ext cx="4181475" cy="31369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58" name="Google Shape;158;p11:notes"/>
          <p:cNvSpPr txBox="1"/>
          <p:nvPr>
            <p:ph idx="1" type="body"/>
          </p:nvPr>
        </p:nvSpPr>
        <p:spPr>
          <a:xfrm>
            <a:off x="701040" y="4473892"/>
            <a:ext cx="5608320" cy="3660458"/>
          </a:xfrm>
          <a:prstGeom prst="rect">
            <a:avLst/>
          </a:prstGeom>
          <a:noFill/>
          <a:ln>
            <a:noFill/>
          </a:ln>
        </p:spPr>
        <p:txBody>
          <a:bodyPr anchorCtr="0" anchor="t" bIns="46575" lIns="93175" spcFirstLastPara="1" rIns="93175" wrap="square" tIns="46575">
            <a:noAutofit/>
          </a:bodyPr>
          <a:lstStyle/>
          <a:p>
            <a:pPr indent="0" lvl="0" marL="0" rtl="0" algn="l">
              <a:spcBef>
                <a:spcPts val="0"/>
              </a:spcBef>
              <a:spcAft>
                <a:spcPts val="0"/>
              </a:spcAft>
              <a:buNone/>
            </a:pPr>
            <a:r>
              <a:rPr b="1" lang="en-US"/>
              <a:t>Education</a:t>
            </a:r>
            <a:r>
              <a:rPr lang="en-US"/>
              <a:t>:</a:t>
            </a:r>
            <a:endParaRPr/>
          </a:p>
          <a:p>
            <a:pPr indent="-339603" lvl="1" marL="788254" rtl="0" algn="l">
              <a:spcBef>
                <a:spcPts val="0"/>
              </a:spcBef>
              <a:spcAft>
                <a:spcPts val="0"/>
              </a:spcAft>
              <a:buClr>
                <a:schemeClr val="dk1"/>
              </a:buClr>
              <a:buSzPts val="1000"/>
              <a:buFont typeface="Arial"/>
              <a:buChar char="•"/>
            </a:pPr>
            <a:r>
              <a:rPr lang="en-US"/>
              <a:t>The work of custom welders requires specialized training, which may occur as part of a high school vocation-technical program or a post-secondary diploma program at a trade school. </a:t>
            </a:r>
            <a:endParaRPr/>
          </a:p>
          <a:p>
            <a:pPr indent="-339603" lvl="1" marL="788254" rtl="0" algn="l">
              <a:spcBef>
                <a:spcPts val="0"/>
              </a:spcBef>
              <a:spcAft>
                <a:spcPts val="0"/>
              </a:spcAft>
              <a:buClr>
                <a:schemeClr val="dk1"/>
              </a:buClr>
              <a:buSzPts val="1000"/>
              <a:buFont typeface="Arial"/>
              <a:buChar char="•"/>
            </a:pPr>
            <a:r>
              <a:rPr lang="en-US"/>
              <a:t>Some welding opportunities will require an associate's degrees in welding from a community or junior colleges.</a:t>
            </a:r>
            <a:endParaRPr/>
          </a:p>
          <a:p>
            <a:pPr indent="0" lvl="0" marL="0" rtl="0" algn="l">
              <a:spcBef>
                <a:spcPts val="0"/>
              </a:spcBef>
              <a:spcAft>
                <a:spcPts val="0"/>
              </a:spcAft>
              <a:buNone/>
            </a:pPr>
            <a:r>
              <a:t/>
            </a:r>
            <a:endParaRPr/>
          </a:p>
        </p:txBody>
      </p:sp>
      <p:sp>
        <p:nvSpPr>
          <p:cNvPr id="159" name="Google Shape;159;p11:notes"/>
          <p:cNvSpPr txBox="1"/>
          <p:nvPr>
            <p:ph idx="12" type="sldNum"/>
          </p:nvPr>
        </p:nvSpPr>
        <p:spPr>
          <a:xfrm>
            <a:off x="3970938" y="8829967"/>
            <a:ext cx="3037840" cy="466433"/>
          </a:xfrm>
          <a:prstGeom prst="rect">
            <a:avLst/>
          </a:prstGeom>
          <a:noFill/>
          <a:ln>
            <a:noFill/>
          </a:ln>
        </p:spPr>
        <p:txBody>
          <a:bodyPr anchorCtr="0" anchor="b" bIns="46575" lIns="93175" spcFirstLastPara="1" rIns="93175" wrap="square" tIns="46575">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3" name="Shape 163"/>
        <p:cNvGrpSpPr/>
        <p:nvPr/>
      </p:nvGrpSpPr>
      <p:grpSpPr>
        <a:xfrm>
          <a:off x="0" y="0"/>
          <a:ext cx="0" cy="0"/>
          <a:chOff x="0" y="0"/>
          <a:chExt cx="0" cy="0"/>
        </a:xfrm>
      </p:grpSpPr>
      <p:sp>
        <p:nvSpPr>
          <p:cNvPr id="164" name="Google Shape;164;p12:notes"/>
          <p:cNvSpPr/>
          <p:nvPr>
            <p:ph idx="2" type="sldImg"/>
          </p:nvPr>
        </p:nvSpPr>
        <p:spPr>
          <a:xfrm>
            <a:off x="1414463" y="1162050"/>
            <a:ext cx="4181475" cy="31369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65" name="Google Shape;165;p12:notes"/>
          <p:cNvSpPr txBox="1"/>
          <p:nvPr>
            <p:ph idx="1" type="body"/>
          </p:nvPr>
        </p:nvSpPr>
        <p:spPr>
          <a:xfrm>
            <a:off x="701040" y="4473892"/>
            <a:ext cx="5608320" cy="3660458"/>
          </a:xfrm>
          <a:prstGeom prst="rect">
            <a:avLst/>
          </a:prstGeom>
          <a:noFill/>
          <a:ln>
            <a:noFill/>
          </a:ln>
        </p:spPr>
        <p:txBody>
          <a:bodyPr anchorCtr="0" anchor="t" bIns="46575" lIns="93175" spcFirstLastPara="1" rIns="93175" wrap="square" tIns="46575">
            <a:noAutofit/>
          </a:bodyPr>
          <a:lstStyle/>
          <a:p>
            <a:pPr indent="0" lvl="0" marL="0" rtl="0" algn="l">
              <a:spcBef>
                <a:spcPts val="0"/>
              </a:spcBef>
              <a:spcAft>
                <a:spcPts val="0"/>
              </a:spcAft>
              <a:buNone/>
            </a:pPr>
            <a:r>
              <a:rPr b="1" lang="en-US"/>
              <a:t>Definition:</a:t>
            </a:r>
            <a:endParaRPr/>
          </a:p>
          <a:p>
            <a:pPr indent="-63500" lvl="1" marL="384048" rtl="0" algn="l">
              <a:spcBef>
                <a:spcPts val="0"/>
              </a:spcBef>
              <a:spcAft>
                <a:spcPts val="0"/>
              </a:spcAft>
              <a:buClr>
                <a:schemeClr val="dk1"/>
              </a:buClr>
              <a:buSzPts val="1000"/>
              <a:buFont typeface="Arial"/>
              <a:buChar char="•"/>
            </a:pPr>
            <a:r>
              <a:rPr lang="en-US"/>
              <a:t>Millwrights will fabricate and maintain industrial machinery and equipment. </a:t>
            </a:r>
            <a:endParaRPr/>
          </a:p>
          <a:p>
            <a:pPr indent="-63500" lvl="1" marL="384048" rtl="0" algn="l">
              <a:spcBef>
                <a:spcPts val="0"/>
              </a:spcBef>
              <a:spcAft>
                <a:spcPts val="0"/>
              </a:spcAft>
              <a:buClr>
                <a:schemeClr val="dk1"/>
              </a:buClr>
              <a:buSzPts val="1000"/>
              <a:buFont typeface="Arial"/>
              <a:buChar char="•"/>
            </a:pPr>
            <a:r>
              <a:rPr lang="en-US"/>
              <a:t>Millwrights work heavily with blueprints and will install or teardown equipment in factories. </a:t>
            </a:r>
            <a:r>
              <a:rPr i="1" lang="en-US"/>
              <a:t>Welding is only part of the job.</a:t>
            </a:r>
            <a:r>
              <a:rPr lang="en-US"/>
              <a:t> </a:t>
            </a:r>
            <a:endParaRPr/>
          </a:p>
          <a:p>
            <a:pPr indent="-63500" lvl="1" marL="384048" rtl="0" algn="l">
              <a:spcBef>
                <a:spcPts val="0"/>
              </a:spcBef>
              <a:spcAft>
                <a:spcPts val="0"/>
              </a:spcAft>
              <a:buClr>
                <a:schemeClr val="dk1"/>
              </a:buClr>
              <a:buSzPts val="1000"/>
              <a:buFont typeface="Arial"/>
              <a:buChar char="•"/>
            </a:pPr>
            <a:r>
              <a:rPr lang="en-US"/>
              <a:t>People in this career need to be good with math and precision measurements along with moving around big, heavy machinery.</a:t>
            </a:r>
            <a:endParaRPr/>
          </a:p>
          <a:p>
            <a:pPr indent="0" lvl="0" marL="0" rtl="0" algn="l">
              <a:spcBef>
                <a:spcPts val="0"/>
              </a:spcBef>
              <a:spcAft>
                <a:spcPts val="0"/>
              </a:spcAft>
              <a:buNone/>
            </a:pPr>
            <a:r>
              <a:t/>
            </a:r>
            <a:endParaRPr/>
          </a:p>
        </p:txBody>
      </p:sp>
      <p:sp>
        <p:nvSpPr>
          <p:cNvPr id="166" name="Google Shape;166;p12:notes"/>
          <p:cNvSpPr txBox="1"/>
          <p:nvPr>
            <p:ph idx="12" type="sldNum"/>
          </p:nvPr>
        </p:nvSpPr>
        <p:spPr>
          <a:xfrm>
            <a:off x="3970938" y="8829967"/>
            <a:ext cx="3037840" cy="466433"/>
          </a:xfrm>
          <a:prstGeom prst="rect">
            <a:avLst/>
          </a:prstGeom>
          <a:noFill/>
          <a:ln>
            <a:noFill/>
          </a:ln>
        </p:spPr>
        <p:txBody>
          <a:bodyPr anchorCtr="0" anchor="b" bIns="46575" lIns="93175" spcFirstLastPara="1" rIns="93175" wrap="square" tIns="46575">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1" name="Shape 171"/>
        <p:cNvGrpSpPr/>
        <p:nvPr/>
      </p:nvGrpSpPr>
      <p:grpSpPr>
        <a:xfrm>
          <a:off x="0" y="0"/>
          <a:ext cx="0" cy="0"/>
          <a:chOff x="0" y="0"/>
          <a:chExt cx="0" cy="0"/>
        </a:xfrm>
      </p:grpSpPr>
      <p:sp>
        <p:nvSpPr>
          <p:cNvPr id="172" name="Google Shape;172;p13:notes"/>
          <p:cNvSpPr/>
          <p:nvPr>
            <p:ph idx="2" type="sldImg"/>
          </p:nvPr>
        </p:nvSpPr>
        <p:spPr>
          <a:xfrm>
            <a:off x="1414463" y="1162050"/>
            <a:ext cx="4181475" cy="31369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73" name="Google Shape;173;p13:notes"/>
          <p:cNvSpPr txBox="1"/>
          <p:nvPr>
            <p:ph idx="1" type="body"/>
          </p:nvPr>
        </p:nvSpPr>
        <p:spPr>
          <a:xfrm>
            <a:off x="701040" y="4473892"/>
            <a:ext cx="5608320" cy="3660458"/>
          </a:xfrm>
          <a:prstGeom prst="rect">
            <a:avLst/>
          </a:prstGeom>
          <a:noFill/>
          <a:ln>
            <a:noFill/>
          </a:ln>
        </p:spPr>
        <p:txBody>
          <a:bodyPr anchorCtr="0" anchor="t" bIns="46575" lIns="93175" spcFirstLastPara="1" rIns="93175" wrap="square" tIns="46575">
            <a:noAutofit/>
          </a:bodyPr>
          <a:lstStyle/>
          <a:p>
            <a:pPr indent="0" lvl="0" marL="0" rtl="0" algn="l">
              <a:spcBef>
                <a:spcPts val="0"/>
              </a:spcBef>
              <a:spcAft>
                <a:spcPts val="0"/>
              </a:spcAft>
              <a:buNone/>
            </a:pPr>
            <a:r>
              <a:rPr lang="en-US"/>
              <a:t> </a:t>
            </a:r>
            <a:r>
              <a:rPr b="1" lang="en-US"/>
              <a:t>Salary:</a:t>
            </a:r>
            <a:endParaRPr/>
          </a:p>
          <a:p>
            <a:pPr indent="-448650" lvl="1" marL="836546" rtl="0" algn="l">
              <a:spcBef>
                <a:spcPts val="0"/>
              </a:spcBef>
              <a:spcAft>
                <a:spcPts val="0"/>
              </a:spcAft>
              <a:buClr>
                <a:schemeClr val="dk1"/>
              </a:buClr>
              <a:buSzPts val="1000"/>
              <a:buFont typeface="Arial"/>
              <a:buChar char="•"/>
            </a:pPr>
            <a:r>
              <a:rPr lang="en-US"/>
              <a:t>According to the Bureau of Labor Statistics the mean annual salary for a welder was $49,820.</a:t>
            </a:r>
            <a:endParaRPr/>
          </a:p>
          <a:p>
            <a:pPr indent="-448650" lvl="1" marL="836546" rtl="0" algn="l">
              <a:spcBef>
                <a:spcPts val="0"/>
              </a:spcBef>
              <a:spcAft>
                <a:spcPts val="0"/>
              </a:spcAft>
              <a:buClr>
                <a:schemeClr val="dk1"/>
              </a:buClr>
              <a:buSzPts val="1000"/>
              <a:buFont typeface="Arial"/>
              <a:buChar char="•"/>
            </a:pPr>
            <a:r>
              <a:rPr lang="en-US"/>
              <a:t>The average range is from $31,110 to $72,500.</a:t>
            </a:r>
            <a:endParaRPr/>
          </a:p>
          <a:p>
            <a:pPr indent="0" lvl="0" marL="0" rtl="0" algn="l">
              <a:spcBef>
                <a:spcPts val="0"/>
              </a:spcBef>
              <a:spcAft>
                <a:spcPts val="0"/>
              </a:spcAft>
              <a:buNone/>
            </a:pPr>
            <a:r>
              <a:t/>
            </a:r>
            <a:endParaRPr/>
          </a:p>
        </p:txBody>
      </p:sp>
      <p:sp>
        <p:nvSpPr>
          <p:cNvPr id="174" name="Google Shape;174;p13:notes"/>
          <p:cNvSpPr txBox="1"/>
          <p:nvPr>
            <p:ph idx="12" type="sldNum"/>
          </p:nvPr>
        </p:nvSpPr>
        <p:spPr>
          <a:xfrm>
            <a:off x="3970938" y="8829967"/>
            <a:ext cx="3037840" cy="466433"/>
          </a:xfrm>
          <a:prstGeom prst="rect">
            <a:avLst/>
          </a:prstGeom>
          <a:noFill/>
          <a:ln>
            <a:noFill/>
          </a:ln>
        </p:spPr>
        <p:txBody>
          <a:bodyPr anchorCtr="0" anchor="b" bIns="46575" lIns="93175" spcFirstLastPara="1" rIns="93175" wrap="square" tIns="46575">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8" name="Shape 178"/>
        <p:cNvGrpSpPr/>
        <p:nvPr/>
      </p:nvGrpSpPr>
      <p:grpSpPr>
        <a:xfrm>
          <a:off x="0" y="0"/>
          <a:ext cx="0" cy="0"/>
          <a:chOff x="0" y="0"/>
          <a:chExt cx="0" cy="0"/>
        </a:xfrm>
      </p:grpSpPr>
      <p:sp>
        <p:nvSpPr>
          <p:cNvPr id="179" name="Google Shape;179;p14:notes"/>
          <p:cNvSpPr/>
          <p:nvPr>
            <p:ph idx="2" type="sldImg"/>
          </p:nvPr>
        </p:nvSpPr>
        <p:spPr>
          <a:xfrm>
            <a:off x="1414463" y="1162050"/>
            <a:ext cx="4181475" cy="31369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80" name="Google Shape;180;p14:notes"/>
          <p:cNvSpPr txBox="1"/>
          <p:nvPr>
            <p:ph idx="1" type="body"/>
          </p:nvPr>
        </p:nvSpPr>
        <p:spPr>
          <a:xfrm>
            <a:off x="701040" y="4473892"/>
            <a:ext cx="5608320" cy="3660458"/>
          </a:xfrm>
          <a:prstGeom prst="rect">
            <a:avLst/>
          </a:prstGeom>
          <a:noFill/>
          <a:ln>
            <a:noFill/>
          </a:ln>
        </p:spPr>
        <p:txBody>
          <a:bodyPr anchorCtr="0" anchor="t" bIns="46575" lIns="93175" spcFirstLastPara="1" rIns="93175" wrap="square" tIns="46575">
            <a:noAutofit/>
          </a:bodyPr>
          <a:lstStyle/>
          <a:p>
            <a:pPr indent="0" lvl="0" marL="0" rtl="0" algn="l">
              <a:spcBef>
                <a:spcPts val="0"/>
              </a:spcBef>
              <a:spcAft>
                <a:spcPts val="0"/>
              </a:spcAft>
              <a:buNone/>
            </a:pPr>
            <a:r>
              <a:rPr b="1" lang="en-US"/>
              <a:t>Education</a:t>
            </a:r>
            <a:r>
              <a:rPr lang="en-US"/>
              <a:t>:</a:t>
            </a:r>
            <a:endParaRPr/>
          </a:p>
          <a:p>
            <a:pPr indent="-339603" lvl="1" marL="788254" rtl="0" algn="l">
              <a:spcBef>
                <a:spcPts val="0"/>
              </a:spcBef>
              <a:spcAft>
                <a:spcPts val="0"/>
              </a:spcAft>
              <a:buClr>
                <a:schemeClr val="dk1"/>
              </a:buClr>
              <a:buSzPts val="1000"/>
              <a:buFont typeface="Arial"/>
              <a:buChar char="•"/>
            </a:pPr>
            <a:r>
              <a:rPr lang="en-US"/>
              <a:t>All millwrights, in an industrial environment, are required to have a high school diploma, GED, or equivalent. </a:t>
            </a:r>
            <a:endParaRPr/>
          </a:p>
          <a:p>
            <a:pPr indent="-339603" lvl="1" marL="788254" rtl="0" algn="l">
              <a:spcBef>
                <a:spcPts val="0"/>
              </a:spcBef>
              <a:spcAft>
                <a:spcPts val="0"/>
              </a:spcAft>
              <a:buClr>
                <a:schemeClr val="dk1"/>
              </a:buClr>
              <a:buSzPts val="1000"/>
              <a:buFont typeface="Arial"/>
              <a:buChar char="•"/>
            </a:pPr>
            <a:r>
              <a:rPr lang="en-US"/>
              <a:t>Most employers are more willing to have employees who have studied at a trade school with specific courses in industrial technology.</a:t>
            </a:r>
            <a:endParaRPr/>
          </a:p>
          <a:p>
            <a:pPr indent="-339603" lvl="1" marL="788254" rtl="0" algn="l">
              <a:spcBef>
                <a:spcPts val="0"/>
              </a:spcBef>
              <a:spcAft>
                <a:spcPts val="0"/>
              </a:spcAft>
              <a:buClr>
                <a:schemeClr val="dk1"/>
              </a:buClr>
              <a:buSzPts val="1000"/>
              <a:buFont typeface="Arial"/>
              <a:buChar char="•"/>
            </a:pPr>
            <a:r>
              <a:rPr lang="en-US"/>
              <a:t>A background in mechanical drawing and mathematics is a great start.</a:t>
            </a:r>
            <a:endParaRPr/>
          </a:p>
          <a:p>
            <a:pPr indent="0" lvl="0" marL="0" rtl="0" algn="l">
              <a:spcBef>
                <a:spcPts val="0"/>
              </a:spcBef>
              <a:spcAft>
                <a:spcPts val="0"/>
              </a:spcAft>
              <a:buNone/>
            </a:pPr>
            <a:r>
              <a:t/>
            </a:r>
            <a:endParaRPr/>
          </a:p>
        </p:txBody>
      </p:sp>
      <p:sp>
        <p:nvSpPr>
          <p:cNvPr id="181" name="Google Shape;181;p14:notes"/>
          <p:cNvSpPr txBox="1"/>
          <p:nvPr>
            <p:ph idx="12" type="sldNum"/>
          </p:nvPr>
        </p:nvSpPr>
        <p:spPr>
          <a:xfrm>
            <a:off x="3970938" y="8829967"/>
            <a:ext cx="3037840" cy="466433"/>
          </a:xfrm>
          <a:prstGeom prst="rect">
            <a:avLst/>
          </a:prstGeom>
          <a:noFill/>
          <a:ln>
            <a:noFill/>
          </a:ln>
        </p:spPr>
        <p:txBody>
          <a:bodyPr anchorCtr="0" anchor="b" bIns="46575" lIns="93175" spcFirstLastPara="1" rIns="93175" wrap="square" tIns="46575">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5" name="Shape 185"/>
        <p:cNvGrpSpPr/>
        <p:nvPr/>
      </p:nvGrpSpPr>
      <p:grpSpPr>
        <a:xfrm>
          <a:off x="0" y="0"/>
          <a:ext cx="0" cy="0"/>
          <a:chOff x="0" y="0"/>
          <a:chExt cx="0" cy="0"/>
        </a:xfrm>
      </p:grpSpPr>
      <p:sp>
        <p:nvSpPr>
          <p:cNvPr id="186" name="Google Shape;186;p15:notes"/>
          <p:cNvSpPr/>
          <p:nvPr>
            <p:ph idx="2" type="sldImg"/>
          </p:nvPr>
        </p:nvSpPr>
        <p:spPr>
          <a:xfrm>
            <a:off x="1414463" y="1162050"/>
            <a:ext cx="4181475" cy="31369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87" name="Google Shape;187;p15:notes"/>
          <p:cNvSpPr txBox="1"/>
          <p:nvPr>
            <p:ph idx="1" type="body"/>
          </p:nvPr>
        </p:nvSpPr>
        <p:spPr>
          <a:xfrm>
            <a:off x="701040" y="4473892"/>
            <a:ext cx="5608320" cy="3660458"/>
          </a:xfrm>
          <a:prstGeom prst="rect">
            <a:avLst/>
          </a:prstGeom>
          <a:noFill/>
          <a:ln>
            <a:noFill/>
          </a:ln>
        </p:spPr>
        <p:txBody>
          <a:bodyPr anchorCtr="0" anchor="t" bIns="46575" lIns="93175" spcFirstLastPara="1" rIns="93175" wrap="square" tIns="46575">
            <a:noAutofit/>
          </a:bodyPr>
          <a:lstStyle/>
          <a:p>
            <a:pPr indent="0" lvl="0" marL="0" rtl="0" algn="l">
              <a:spcBef>
                <a:spcPts val="0"/>
              </a:spcBef>
              <a:spcAft>
                <a:spcPts val="0"/>
              </a:spcAft>
              <a:buNone/>
            </a:pPr>
            <a:r>
              <a:rPr b="1" lang="en-US" sz="3100"/>
              <a:t>Definition:</a:t>
            </a:r>
            <a:endParaRPr/>
          </a:p>
          <a:p>
            <a:pPr indent="-63500" lvl="1" marL="384048" rtl="0" algn="l">
              <a:spcBef>
                <a:spcPts val="0"/>
              </a:spcBef>
              <a:spcAft>
                <a:spcPts val="0"/>
              </a:spcAft>
              <a:buClr>
                <a:schemeClr val="dk1"/>
              </a:buClr>
              <a:buSzPts val="1000"/>
              <a:buFont typeface="Arial"/>
              <a:buChar char="•"/>
            </a:pPr>
            <a:r>
              <a:rPr lang="en-US"/>
              <a:t>Welders who work with blueprints and typically need to be certified and have special training. </a:t>
            </a:r>
            <a:endParaRPr/>
          </a:p>
          <a:p>
            <a:pPr indent="-63500" lvl="1" marL="384048" rtl="0" algn="l">
              <a:spcBef>
                <a:spcPts val="0"/>
              </a:spcBef>
              <a:spcAft>
                <a:spcPts val="0"/>
              </a:spcAft>
              <a:buClr>
                <a:schemeClr val="dk1"/>
              </a:buClr>
              <a:buSzPts val="1000"/>
              <a:buFont typeface="Arial"/>
              <a:buChar char="•"/>
            </a:pPr>
            <a:r>
              <a:rPr lang="en-US"/>
              <a:t>Pipe welders need to be able to work with blueprints to layout and fit piping, and then weld the piping together. </a:t>
            </a:r>
            <a:endParaRPr/>
          </a:p>
          <a:p>
            <a:pPr indent="-63500" lvl="1" marL="384048" rtl="0" algn="l">
              <a:spcBef>
                <a:spcPts val="0"/>
              </a:spcBef>
              <a:spcAft>
                <a:spcPts val="0"/>
              </a:spcAft>
              <a:buClr>
                <a:schemeClr val="dk1"/>
              </a:buClr>
              <a:buSzPts val="1000"/>
              <a:buFont typeface="Arial"/>
              <a:buChar char="•"/>
            </a:pPr>
            <a:r>
              <a:rPr lang="en-US"/>
              <a:t>Most piping systems are made of steel and stainless steel depending on their application.</a:t>
            </a:r>
            <a:endParaRPr/>
          </a:p>
          <a:p>
            <a:pPr indent="0" lvl="0" marL="0" rtl="0" algn="l">
              <a:spcBef>
                <a:spcPts val="0"/>
              </a:spcBef>
              <a:spcAft>
                <a:spcPts val="0"/>
              </a:spcAft>
              <a:buNone/>
            </a:pPr>
            <a:r>
              <a:t/>
            </a:r>
            <a:endParaRPr/>
          </a:p>
        </p:txBody>
      </p:sp>
      <p:sp>
        <p:nvSpPr>
          <p:cNvPr id="188" name="Google Shape;188;p15:notes"/>
          <p:cNvSpPr txBox="1"/>
          <p:nvPr>
            <p:ph idx="12" type="sldNum"/>
          </p:nvPr>
        </p:nvSpPr>
        <p:spPr>
          <a:xfrm>
            <a:off x="3970938" y="8829967"/>
            <a:ext cx="3037840" cy="466433"/>
          </a:xfrm>
          <a:prstGeom prst="rect">
            <a:avLst/>
          </a:prstGeom>
          <a:noFill/>
          <a:ln>
            <a:noFill/>
          </a:ln>
        </p:spPr>
        <p:txBody>
          <a:bodyPr anchorCtr="0" anchor="b" bIns="46575" lIns="93175" spcFirstLastPara="1" rIns="93175" wrap="square" tIns="46575">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3" name="Shape 193"/>
        <p:cNvGrpSpPr/>
        <p:nvPr/>
      </p:nvGrpSpPr>
      <p:grpSpPr>
        <a:xfrm>
          <a:off x="0" y="0"/>
          <a:ext cx="0" cy="0"/>
          <a:chOff x="0" y="0"/>
          <a:chExt cx="0" cy="0"/>
        </a:xfrm>
      </p:grpSpPr>
      <p:sp>
        <p:nvSpPr>
          <p:cNvPr id="194" name="Google Shape;194;p16:notes"/>
          <p:cNvSpPr/>
          <p:nvPr>
            <p:ph idx="2" type="sldImg"/>
          </p:nvPr>
        </p:nvSpPr>
        <p:spPr>
          <a:xfrm>
            <a:off x="1414463" y="1162050"/>
            <a:ext cx="4181475" cy="31369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95" name="Google Shape;195;p16:notes"/>
          <p:cNvSpPr txBox="1"/>
          <p:nvPr>
            <p:ph idx="1" type="body"/>
          </p:nvPr>
        </p:nvSpPr>
        <p:spPr>
          <a:xfrm>
            <a:off x="701040" y="4473892"/>
            <a:ext cx="5608320" cy="3660458"/>
          </a:xfrm>
          <a:prstGeom prst="rect">
            <a:avLst/>
          </a:prstGeom>
          <a:noFill/>
          <a:ln>
            <a:noFill/>
          </a:ln>
        </p:spPr>
        <p:txBody>
          <a:bodyPr anchorCtr="0" anchor="t" bIns="46575" lIns="93175" spcFirstLastPara="1" rIns="93175" wrap="square" tIns="46575">
            <a:noAutofit/>
          </a:bodyPr>
          <a:lstStyle/>
          <a:p>
            <a:pPr indent="0" lvl="0" marL="0" rtl="0" algn="l">
              <a:spcBef>
                <a:spcPts val="0"/>
              </a:spcBef>
              <a:spcAft>
                <a:spcPts val="0"/>
              </a:spcAft>
              <a:buNone/>
            </a:pPr>
            <a:r>
              <a:rPr b="1" lang="en-US" sz="12600"/>
              <a:t>Salary:</a:t>
            </a:r>
            <a:endParaRPr/>
          </a:p>
          <a:p>
            <a:pPr indent="-463550" lvl="1" marL="845893" rtl="0" algn="l">
              <a:spcBef>
                <a:spcPts val="0"/>
              </a:spcBef>
              <a:spcAft>
                <a:spcPts val="0"/>
              </a:spcAft>
              <a:buClr>
                <a:schemeClr val="dk1"/>
              </a:buClr>
              <a:buSzPts val="7300"/>
              <a:buFont typeface="Arial"/>
              <a:buChar char="•"/>
            </a:pPr>
            <a:r>
              <a:rPr lang="en-US" sz="7300"/>
              <a:t>According to the Bureau of Labor Statistics the mean annual salary for a welder was $37,370.</a:t>
            </a:r>
            <a:endParaRPr/>
          </a:p>
          <a:p>
            <a:pPr indent="-463550" lvl="1" marL="845893" rtl="0" algn="l">
              <a:spcBef>
                <a:spcPts val="0"/>
              </a:spcBef>
              <a:spcAft>
                <a:spcPts val="0"/>
              </a:spcAft>
              <a:buClr>
                <a:schemeClr val="dk1"/>
              </a:buClr>
              <a:buSzPts val="7300"/>
              <a:buFont typeface="Arial"/>
              <a:buChar char="•"/>
            </a:pPr>
            <a:r>
              <a:rPr lang="en-US" sz="7300"/>
              <a:t>The average range is from $23,940 to $53,690.</a:t>
            </a:r>
            <a:endParaRPr/>
          </a:p>
          <a:p>
            <a:pPr indent="-463550" lvl="1" marL="836546" rtl="0" algn="l">
              <a:spcBef>
                <a:spcPts val="0"/>
              </a:spcBef>
              <a:spcAft>
                <a:spcPts val="0"/>
              </a:spcAft>
              <a:buClr>
                <a:schemeClr val="dk1"/>
              </a:buClr>
              <a:buSzPts val="7300"/>
              <a:buFont typeface="Arial"/>
              <a:buChar char="•"/>
            </a:pPr>
            <a:r>
              <a:rPr lang="en-US" sz="7300"/>
              <a:t>The top three states that employ the greatest number of pipe welders are Louisiana, Oklahoma and Mississippi. </a:t>
            </a:r>
            <a:endParaRPr/>
          </a:p>
          <a:p>
            <a:pPr indent="0" lvl="0" marL="0" rtl="0" algn="l">
              <a:spcBef>
                <a:spcPts val="0"/>
              </a:spcBef>
              <a:spcAft>
                <a:spcPts val="0"/>
              </a:spcAft>
              <a:buNone/>
            </a:pPr>
            <a:r>
              <a:t/>
            </a:r>
            <a:endParaRPr/>
          </a:p>
        </p:txBody>
      </p:sp>
      <p:sp>
        <p:nvSpPr>
          <p:cNvPr id="196" name="Google Shape;196;p16:notes"/>
          <p:cNvSpPr txBox="1"/>
          <p:nvPr>
            <p:ph idx="12" type="sldNum"/>
          </p:nvPr>
        </p:nvSpPr>
        <p:spPr>
          <a:xfrm>
            <a:off x="3970938" y="8829967"/>
            <a:ext cx="3037840" cy="466433"/>
          </a:xfrm>
          <a:prstGeom prst="rect">
            <a:avLst/>
          </a:prstGeom>
          <a:noFill/>
          <a:ln>
            <a:noFill/>
          </a:ln>
        </p:spPr>
        <p:txBody>
          <a:bodyPr anchorCtr="0" anchor="b" bIns="46575" lIns="93175" spcFirstLastPara="1" rIns="93175" wrap="square" tIns="46575">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0" name="Shape 200"/>
        <p:cNvGrpSpPr/>
        <p:nvPr/>
      </p:nvGrpSpPr>
      <p:grpSpPr>
        <a:xfrm>
          <a:off x="0" y="0"/>
          <a:ext cx="0" cy="0"/>
          <a:chOff x="0" y="0"/>
          <a:chExt cx="0" cy="0"/>
        </a:xfrm>
      </p:grpSpPr>
      <p:sp>
        <p:nvSpPr>
          <p:cNvPr id="201" name="Google Shape;201;p17:notes"/>
          <p:cNvSpPr/>
          <p:nvPr>
            <p:ph idx="2" type="sldImg"/>
          </p:nvPr>
        </p:nvSpPr>
        <p:spPr>
          <a:xfrm>
            <a:off x="1414463" y="1162050"/>
            <a:ext cx="4181475" cy="31369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02" name="Google Shape;202;p17:notes"/>
          <p:cNvSpPr txBox="1"/>
          <p:nvPr>
            <p:ph idx="1" type="body"/>
          </p:nvPr>
        </p:nvSpPr>
        <p:spPr>
          <a:xfrm>
            <a:off x="701040" y="4473892"/>
            <a:ext cx="5608320" cy="3660458"/>
          </a:xfrm>
          <a:prstGeom prst="rect">
            <a:avLst/>
          </a:prstGeom>
          <a:noFill/>
          <a:ln>
            <a:noFill/>
          </a:ln>
        </p:spPr>
        <p:txBody>
          <a:bodyPr anchorCtr="0" anchor="t" bIns="46575" lIns="93175" spcFirstLastPara="1" rIns="93175" wrap="square" tIns="46575">
            <a:noAutofit/>
          </a:bodyPr>
          <a:lstStyle/>
          <a:p>
            <a:pPr indent="0" lvl="0" marL="0" rtl="0" algn="l">
              <a:spcBef>
                <a:spcPts val="0"/>
              </a:spcBef>
              <a:spcAft>
                <a:spcPts val="0"/>
              </a:spcAft>
              <a:buNone/>
            </a:pPr>
            <a:r>
              <a:rPr b="1" lang="en-US" sz="3100"/>
              <a:t>Education</a:t>
            </a:r>
            <a:r>
              <a:rPr lang="en-US" sz="3100"/>
              <a:t>:</a:t>
            </a:r>
            <a:endParaRPr/>
          </a:p>
          <a:p>
            <a:pPr indent="-339603" lvl="1" marL="788254" rtl="0" algn="l">
              <a:spcBef>
                <a:spcPts val="0"/>
              </a:spcBef>
              <a:spcAft>
                <a:spcPts val="0"/>
              </a:spcAft>
              <a:buClr>
                <a:schemeClr val="dk1"/>
              </a:buClr>
              <a:buSzPts val="2400"/>
              <a:buFont typeface="Arial"/>
              <a:buChar char="•"/>
            </a:pPr>
            <a:r>
              <a:rPr lang="en-US" sz="2400"/>
              <a:t>High school diploma or GED with a minimum number of years related training and experience is usually required. </a:t>
            </a:r>
            <a:endParaRPr/>
          </a:p>
          <a:p>
            <a:pPr indent="-339603" lvl="1" marL="788254" rtl="0" algn="l">
              <a:spcBef>
                <a:spcPts val="0"/>
              </a:spcBef>
              <a:spcAft>
                <a:spcPts val="0"/>
              </a:spcAft>
              <a:buClr>
                <a:schemeClr val="dk1"/>
              </a:buClr>
              <a:buSzPts val="2400"/>
              <a:buFont typeface="Arial"/>
              <a:buChar char="•"/>
            </a:pPr>
            <a:r>
              <a:rPr lang="en-US" sz="2400"/>
              <a:t>Most employers are more willing to have employees who have studied at a trade school with specific courses in the field.</a:t>
            </a:r>
            <a:endParaRPr/>
          </a:p>
          <a:p>
            <a:pPr indent="-339603" lvl="1" marL="788254" rtl="0" algn="l">
              <a:spcBef>
                <a:spcPts val="0"/>
              </a:spcBef>
              <a:spcAft>
                <a:spcPts val="0"/>
              </a:spcAft>
              <a:buClr>
                <a:schemeClr val="dk1"/>
              </a:buClr>
              <a:buSzPts val="2400"/>
              <a:buFont typeface="Arial"/>
              <a:buChar char="•"/>
            </a:pPr>
            <a:r>
              <a:rPr lang="en-US" sz="2400"/>
              <a:t>Many pipe welders serve apprenticeships following high school, learning the trade under the supervision of an experienced worker</a:t>
            </a:r>
            <a:endParaRPr/>
          </a:p>
          <a:p>
            <a:pPr indent="0" lvl="0" marL="0" rtl="0" algn="l">
              <a:spcBef>
                <a:spcPts val="0"/>
              </a:spcBef>
              <a:spcAft>
                <a:spcPts val="0"/>
              </a:spcAft>
              <a:buNone/>
            </a:pPr>
            <a:r>
              <a:t/>
            </a:r>
            <a:endParaRPr/>
          </a:p>
        </p:txBody>
      </p:sp>
      <p:sp>
        <p:nvSpPr>
          <p:cNvPr id="203" name="Google Shape;203;p17:notes"/>
          <p:cNvSpPr txBox="1"/>
          <p:nvPr>
            <p:ph idx="12" type="sldNum"/>
          </p:nvPr>
        </p:nvSpPr>
        <p:spPr>
          <a:xfrm>
            <a:off x="3970938" y="8829967"/>
            <a:ext cx="3037840" cy="466433"/>
          </a:xfrm>
          <a:prstGeom prst="rect">
            <a:avLst/>
          </a:prstGeom>
          <a:noFill/>
          <a:ln>
            <a:noFill/>
          </a:ln>
        </p:spPr>
        <p:txBody>
          <a:bodyPr anchorCtr="0" anchor="b" bIns="46575" lIns="93175" spcFirstLastPara="1" rIns="93175" wrap="square" tIns="46575">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7" name="Shape 207"/>
        <p:cNvGrpSpPr/>
        <p:nvPr/>
      </p:nvGrpSpPr>
      <p:grpSpPr>
        <a:xfrm>
          <a:off x="0" y="0"/>
          <a:ext cx="0" cy="0"/>
          <a:chOff x="0" y="0"/>
          <a:chExt cx="0" cy="0"/>
        </a:xfrm>
      </p:grpSpPr>
      <p:sp>
        <p:nvSpPr>
          <p:cNvPr id="208" name="Google Shape;208;p18:notes"/>
          <p:cNvSpPr/>
          <p:nvPr>
            <p:ph idx="2" type="sldImg"/>
          </p:nvPr>
        </p:nvSpPr>
        <p:spPr>
          <a:xfrm>
            <a:off x="1414463" y="1162050"/>
            <a:ext cx="4181475" cy="31369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09" name="Google Shape;209;p18:notes"/>
          <p:cNvSpPr txBox="1"/>
          <p:nvPr>
            <p:ph idx="1" type="body"/>
          </p:nvPr>
        </p:nvSpPr>
        <p:spPr>
          <a:xfrm>
            <a:off x="701040" y="4473892"/>
            <a:ext cx="5608320" cy="3660458"/>
          </a:xfrm>
          <a:prstGeom prst="rect">
            <a:avLst/>
          </a:prstGeom>
          <a:noFill/>
          <a:ln>
            <a:noFill/>
          </a:ln>
        </p:spPr>
        <p:txBody>
          <a:bodyPr anchorCtr="0" anchor="t" bIns="46575" lIns="93175" spcFirstLastPara="1" rIns="93175" wrap="square" tIns="46575">
            <a:noAutofit/>
          </a:bodyPr>
          <a:lstStyle/>
          <a:p>
            <a:pPr indent="0" lvl="0" marL="0" rtl="0" algn="l">
              <a:spcBef>
                <a:spcPts val="0"/>
              </a:spcBef>
              <a:spcAft>
                <a:spcPts val="0"/>
              </a:spcAft>
              <a:buNone/>
            </a:pPr>
            <a:r>
              <a:rPr b="1" lang="en-US" sz="3100"/>
              <a:t>Definition:</a:t>
            </a:r>
            <a:endParaRPr/>
          </a:p>
          <a:p>
            <a:pPr indent="-63500" lvl="1" marL="384048" rtl="0" algn="l">
              <a:spcBef>
                <a:spcPts val="0"/>
              </a:spcBef>
              <a:spcAft>
                <a:spcPts val="0"/>
              </a:spcAft>
              <a:buClr>
                <a:schemeClr val="dk1"/>
              </a:buClr>
              <a:buSzPts val="1000"/>
              <a:buFont typeface="Arial"/>
              <a:buChar char="•"/>
            </a:pPr>
            <a:r>
              <a:rPr lang="en-US"/>
              <a:t>These types of jobs vary greatly, however usually one duty will include welding.</a:t>
            </a:r>
            <a:endParaRPr/>
          </a:p>
          <a:p>
            <a:pPr indent="-63500" lvl="1" marL="384048" rtl="0" algn="l">
              <a:spcBef>
                <a:spcPts val="0"/>
              </a:spcBef>
              <a:spcAft>
                <a:spcPts val="0"/>
              </a:spcAft>
              <a:buClr>
                <a:schemeClr val="dk1"/>
              </a:buClr>
              <a:buSzPts val="1000"/>
              <a:buFont typeface="Arial"/>
              <a:buChar char="•"/>
            </a:pPr>
            <a:r>
              <a:rPr lang="en-US"/>
              <a:t>Steel framing for buildings or rebar for road construction are examples of some welding that may be required.</a:t>
            </a:r>
            <a:endParaRPr/>
          </a:p>
          <a:p>
            <a:pPr indent="-63500" lvl="1" marL="384048" rtl="0" algn="l">
              <a:spcBef>
                <a:spcPts val="0"/>
              </a:spcBef>
              <a:spcAft>
                <a:spcPts val="0"/>
              </a:spcAft>
              <a:buClr>
                <a:schemeClr val="dk1"/>
              </a:buClr>
              <a:buSzPts val="1000"/>
              <a:buFont typeface="Arial"/>
              <a:buChar char="•"/>
            </a:pPr>
            <a:r>
              <a:rPr lang="en-US"/>
              <a:t>For installation workers, they install equipment and machinery in a shop or factory. Sometimes needing to go on site to install equipment or machinery build in a shop.</a:t>
            </a:r>
            <a:endParaRPr/>
          </a:p>
          <a:p>
            <a:pPr indent="0" lvl="0" marL="0" rtl="0" algn="l">
              <a:spcBef>
                <a:spcPts val="0"/>
              </a:spcBef>
              <a:spcAft>
                <a:spcPts val="0"/>
              </a:spcAft>
              <a:buNone/>
            </a:pPr>
            <a:r>
              <a:t/>
            </a:r>
            <a:endParaRPr/>
          </a:p>
        </p:txBody>
      </p:sp>
      <p:sp>
        <p:nvSpPr>
          <p:cNvPr id="210" name="Google Shape;210;p18:notes"/>
          <p:cNvSpPr txBox="1"/>
          <p:nvPr>
            <p:ph idx="12" type="sldNum"/>
          </p:nvPr>
        </p:nvSpPr>
        <p:spPr>
          <a:xfrm>
            <a:off x="3970938" y="8829967"/>
            <a:ext cx="3037840" cy="466433"/>
          </a:xfrm>
          <a:prstGeom prst="rect">
            <a:avLst/>
          </a:prstGeom>
          <a:noFill/>
          <a:ln>
            <a:noFill/>
          </a:ln>
        </p:spPr>
        <p:txBody>
          <a:bodyPr anchorCtr="0" anchor="b" bIns="46575" lIns="93175" spcFirstLastPara="1" rIns="93175" wrap="square" tIns="46575">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5" name="Shape 215"/>
        <p:cNvGrpSpPr/>
        <p:nvPr/>
      </p:nvGrpSpPr>
      <p:grpSpPr>
        <a:xfrm>
          <a:off x="0" y="0"/>
          <a:ext cx="0" cy="0"/>
          <a:chOff x="0" y="0"/>
          <a:chExt cx="0" cy="0"/>
        </a:xfrm>
      </p:grpSpPr>
      <p:sp>
        <p:nvSpPr>
          <p:cNvPr id="216" name="Google Shape;216;p19:notes"/>
          <p:cNvSpPr/>
          <p:nvPr>
            <p:ph idx="2" type="sldImg"/>
          </p:nvPr>
        </p:nvSpPr>
        <p:spPr>
          <a:xfrm>
            <a:off x="1414463" y="1162050"/>
            <a:ext cx="4181475" cy="31369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17" name="Google Shape;217;p19:notes"/>
          <p:cNvSpPr txBox="1"/>
          <p:nvPr>
            <p:ph idx="1" type="body"/>
          </p:nvPr>
        </p:nvSpPr>
        <p:spPr>
          <a:xfrm>
            <a:off x="701040" y="4473892"/>
            <a:ext cx="5608320" cy="3660458"/>
          </a:xfrm>
          <a:prstGeom prst="rect">
            <a:avLst/>
          </a:prstGeom>
          <a:noFill/>
          <a:ln>
            <a:noFill/>
          </a:ln>
        </p:spPr>
        <p:txBody>
          <a:bodyPr anchorCtr="0" anchor="t" bIns="46575" lIns="93175" spcFirstLastPara="1" rIns="93175" wrap="square" tIns="46575">
            <a:noAutofit/>
          </a:bodyPr>
          <a:lstStyle/>
          <a:p>
            <a:pPr indent="0" lvl="0" marL="0" rtl="0" algn="l">
              <a:spcBef>
                <a:spcPts val="0"/>
              </a:spcBef>
              <a:spcAft>
                <a:spcPts val="0"/>
              </a:spcAft>
              <a:buNone/>
            </a:pPr>
            <a:r>
              <a:rPr b="1" lang="en-US" sz="3100"/>
              <a:t>Salary:</a:t>
            </a:r>
            <a:endParaRPr/>
          </a:p>
          <a:p>
            <a:pPr indent="0" lvl="1" marL="668303" rtl="0" algn="l">
              <a:spcBef>
                <a:spcPts val="0"/>
              </a:spcBef>
              <a:spcAft>
                <a:spcPts val="0"/>
              </a:spcAft>
              <a:buNone/>
            </a:pPr>
            <a:r>
              <a:rPr lang="en-US"/>
              <a:t>According to the Bureau of Labor Statistics the mean annual salary for a welder was $37,370.</a:t>
            </a:r>
            <a:endParaRPr/>
          </a:p>
          <a:p>
            <a:pPr indent="0" lvl="1" marL="668303" rtl="0" algn="l">
              <a:spcBef>
                <a:spcPts val="0"/>
              </a:spcBef>
              <a:spcAft>
                <a:spcPts val="0"/>
              </a:spcAft>
              <a:buNone/>
            </a:pPr>
            <a:r>
              <a:rPr lang="en-US"/>
              <a:t>The average range is from $23,940 to $53,690.</a:t>
            </a:r>
            <a:endParaRPr/>
          </a:p>
          <a:p>
            <a:pPr indent="0" lvl="0" marL="0" rtl="0" algn="l">
              <a:spcBef>
                <a:spcPts val="0"/>
              </a:spcBef>
              <a:spcAft>
                <a:spcPts val="0"/>
              </a:spcAft>
              <a:buNone/>
            </a:pPr>
            <a:r>
              <a:t/>
            </a:r>
            <a:endParaRPr/>
          </a:p>
        </p:txBody>
      </p:sp>
      <p:sp>
        <p:nvSpPr>
          <p:cNvPr id="218" name="Google Shape;218;p19:notes"/>
          <p:cNvSpPr txBox="1"/>
          <p:nvPr>
            <p:ph idx="12" type="sldNum"/>
          </p:nvPr>
        </p:nvSpPr>
        <p:spPr>
          <a:xfrm>
            <a:off x="3970938" y="8829967"/>
            <a:ext cx="3037840" cy="466433"/>
          </a:xfrm>
          <a:prstGeom prst="rect">
            <a:avLst/>
          </a:prstGeom>
          <a:noFill/>
          <a:ln>
            <a:noFill/>
          </a:ln>
        </p:spPr>
        <p:txBody>
          <a:bodyPr anchorCtr="0" anchor="b" bIns="46575" lIns="93175" spcFirstLastPara="1" rIns="93175" wrap="square" tIns="46575">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8" name="Shape 88"/>
        <p:cNvGrpSpPr/>
        <p:nvPr/>
      </p:nvGrpSpPr>
      <p:grpSpPr>
        <a:xfrm>
          <a:off x="0" y="0"/>
          <a:ext cx="0" cy="0"/>
          <a:chOff x="0" y="0"/>
          <a:chExt cx="0" cy="0"/>
        </a:xfrm>
      </p:grpSpPr>
      <p:sp>
        <p:nvSpPr>
          <p:cNvPr id="89" name="Google Shape;89;p2:notes"/>
          <p:cNvSpPr/>
          <p:nvPr>
            <p:ph idx="2" type="sldImg"/>
          </p:nvPr>
        </p:nvSpPr>
        <p:spPr>
          <a:xfrm>
            <a:off x="1414463" y="1162050"/>
            <a:ext cx="4181475" cy="31369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90" name="Google Shape;90;p2:notes"/>
          <p:cNvSpPr txBox="1"/>
          <p:nvPr>
            <p:ph idx="1" type="body"/>
          </p:nvPr>
        </p:nvSpPr>
        <p:spPr>
          <a:xfrm>
            <a:off x="701040" y="4473892"/>
            <a:ext cx="5608320" cy="3660458"/>
          </a:xfrm>
          <a:prstGeom prst="rect">
            <a:avLst/>
          </a:prstGeom>
          <a:noFill/>
          <a:ln>
            <a:noFill/>
          </a:ln>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91" name="Google Shape;91;p2:notes"/>
          <p:cNvSpPr txBox="1"/>
          <p:nvPr>
            <p:ph idx="12" type="sldNum"/>
          </p:nvPr>
        </p:nvSpPr>
        <p:spPr>
          <a:xfrm>
            <a:off x="3970938" y="8829967"/>
            <a:ext cx="3037840" cy="466433"/>
          </a:xfrm>
          <a:prstGeom prst="rect">
            <a:avLst/>
          </a:prstGeom>
          <a:noFill/>
          <a:ln>
            <a:noFill/>
          </a:ln>
        </p:spPr>
        <p:txBody>
          <a:bodyPr anchorCtr="0" anchor="b" bIns="46575" lIns="93175" spcFirstLastPara="1" rIns="93175" wrap="square" tIns="46575">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2" name="Shape 222"/>
        <p:cNvGrpSpPr/>
        <p:nvPr/>
      </p:nvGrpSpPr>
      <p:grpSpPr>
        <a:xfrm>
          <a:off x="0" y="0"/>
          <a:ext cx="0" cy="0"/>
          <a:chOff x="0" y="0"/>
          <a:chExt cx="0" cy="0"/>
        </a:xfrm>
      </p:grpSpPr>
      <p:sp>
        <p:nvSpPr>
          <p:cNvPr id="223" name="Google Shape;223;p20:notes"/>
          <p:cNvSpPr/>
          <p:nvPr>
            <p:ph idx="2" type="sldImg"/>
          </p:nvPr>
        </p:nvSpPr>
        <p:spPr>
          <a:xfrm>
            <a:off x="1414463" y="1162050"/>
            <a:ext cx="4181475" cy="31369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24" name="Google Shape;224;p20:notes"/>
          <p:cNvSpPr txBox="1"/>
          <p:nvPr>
            <p:ph idx="1" type="body"/>
          </p:nvPr>
        </p:nvSpPr>
        <p:spPr>
          <a:xfrm>
            <a:off x="701040" y="4473892"/>
            <a:ext cx="5608320" cy="3660458"/>
          </a:xfrm>
          <a:prstGeom prst="rect">
            <a:avLst/>
          </a:prstGeom>
          <a:noFill/>
          <a:ln>
            <a:noFill/>
          </a:ln>
        </p:spPr>
        <p:txBody>
          <a:bodyPr anchorCtr="0" anchor="t" bIns="46575" lIns="93175" spcFirstLastPara="1" rIns="93175" wrap="square" tIns="46575">
            <a:noAutofit/>
          </a:bodyPr>
          <a:lstStyle/>
          <a:p>
            <a:pPr indent="0" lvl="0" marL="0" rtl="0" algn="l">
              <a:spcBef>
                <a:spcPts val="0"/>
              </a:spcBef>
              <a:spcAft>
                <a:spcPts val="0"/>
              </a:spcAft>
              <a:buNone/>
            </a:pPr>
            <a:r>
              <a:rPr b="1" lang="en-US" sz="3100"/>
              <a:t>Education</a:t>
            </a:r>
            <a:r>
              <a:rPr lang="en-US" sz="3100"/>
              <a:t>:</a:t>
            </a:r>
            <a:endParaRPr/>
          </a:p>
          <a:p>
            <a:pPr indent="-339603" lvl="1" marL="668303" rtl="0" algn="l">
              <a:spcBef>
                <a:spcPts val="0"/>
              </a:spcBef>
              <a:spcAft>
                <a:spcPts val="0"/>
              </a:spcAft>
              <a:buClr>
                <a:schemeClr val="dk1"/>
              </a:buClr>
              <a:buSzPts val="2400"/>
              <a:buFont typeface="Arial"/>
              <a:buChar char="•"/>
            </a:pPr>
            <a:r>
              <a:rPr lang="en-US" sz="2400"/>
              <a:t>High school diploma or GED with a minimum number of years related training and experience is usually required. </a:t>
            </a:r>
            <a:endParaRPr/>
          </a:p>
          <a:p>
            <a:pPr indent="-339603" lvl="1" marL="668303" rtl="0" algn="l">
              <a:spcBef>
                <a:spcPts val="0"/>
              </a:spcBef>
              <a:spcAft>
                <a:spcPts val="0"/>
              </a:spcAft>
              <a:buClr>
                <a:schemeClr val="dk1"/>
              </a:buClr>
              <a:buSzPts val="2400"/>
              <a:buFont typeface="Arial"/>
              <a:buChar char="•"/>
            </a:pPr>
            <a:r>
              <a:rPr lang="en-US" sz="2400"/>
              <a:t>Most employers are more willing to have employees who have studied at a trade school with specific courses in the field.</a:t>
            </a:r>
            <a:endParaRPr/>
          </a:p>
          <a:p>
            <a:pPr indent="0" lvl="0" marL="0" rtl="0" algn="l">
              <a:spcBef>
                <a:spcPts val="0"/>
              </a:spcBef>
              <a:spcAft>
                <a:spcPts val="0"/>
              </a:spcAft>
              <a:buNone/>
            </a:pPr>
            <a:r>
              <a:t/>
            </a:r>
            <a:endParaRPr/>
          </a:p>
        </p:txBody>
      </p:sp>
      <p:sp>
        <p:nvSpPr>
          <p:cNvPr id="225" name="Google Shape;225;p20:notes"/>
          <p:cNvSpPr txBox="1"/>
          <p:nvPr>
            <p:ph idx="12" type="sldNum"/>
          </p:nvPr>
        </p:nvSpPr>
        <p:spPr>
          <a:xfrm>
            <a:off x="3970938" y="8829967"/>
            <a:ext cx="3037840" cy="466433"/>
          </a:xfrm>
          <a:prstGeom prst="rect">
            <a:avLst/>
          </a:prstGeom>
          <a:noFill/>
          <a:ln>
            <a:noFill/>
          </a:ln>
        </p:spPr>
        <p:txBody>
          <a:bodyPr anchorCtr="0" anchor="b" bIns="46575" lIns="93175" spcFirstLastPara="1" rIns="93175" wrap="square" tIns="46575">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9" name="Shape 229"/>
        <p:cNvGrpSpPr/>
        <p:nvPr/>
      </p:nvGrpSpPr>
      <p:grpSpPr>
        <a:xfrm>
          <a:off x="0" y="0"/>
          <a:ext cx="0" cy="0"/>
          <a:chOff x="0" y="0"/>
          <a:chExt cx="0" cy="0"/>
        </a:xfrm>
      </p:grpSpPr>
      <p:sp>
        <p:nvSpPr>
          <p:cNvPr id="230" name="Google Shape;230;p21:notes"/>
          <p:cNvSpPr/>
          <p:nvPr>
            <p:ph idx="2" type="sldImg"/>
          </p:nvPr>
        </p:nvSpPr>
        <p:spPr>
          <a:xfrm>
            <a:off x="1414463" y="1162050"/>
            <a:ext cx="4181475" cy="31369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31" name="Google Shape;231;p21:notes"/>
          <p:cNvSpPr txBox="1"/>
          <p:nvPr>
            <p:ph idx="1" type="body"/>
          </p:nvPr>
        </p:nvSpPr>
        <p:spPr>
          <a:xfrm>
            <a:off x="701040" y="4473892"/>
            <a:ext cx="5608320" cy="3660458"/>
          </a:xfrm>
          <a:prstGeom prst="rect">
            <a:avLst/>
          </a:prstGeom>
          <a:noFill/>
          <a:ln>
            <a:noFill/>
          </a:ln>
        </p:spPr>
        <p:txBody>
          <a:bodyPr anchorCtr="0" anchor="t" bIns="46575" lIns="93175" spcFirstLastPara="1" rIns="93175" wrap="square" tIns="46575">
            <a:noAutofit/>
          </a:bodyPr>
          <a:lstStyle/>
          <a:p>
            <a:pPr indent="0" lvl="0" marL="0" rtl="0" algn="l">
              <a:spcBef>
                <a:spcPts val="0"/>
              </a:spcBef>
              <a:spcAft>
                <a:spcPts val="0"/>
              </a:spcAft>
              <a:buNone/>
            </a:pPr>
            <a:r>
              <a:rPr b="1" lang="en-US" sz="3100"/>
              <a:t>Definition:</a:t>
            </a:r>
            <a:endParaRPr/>
          </a:p>
          <a:p>
            <a:pPr indent="-63500" lvl="1" marL="384048" rtl="0" algn="l">
              <a:spcBef>
                <a:spcPts val="0"/>
              </a:spcBef>
              <a:spcAft>
                <a:spcPts val="0"/>
              </a:spcAft>
              <a:buClr>
                <a:schemeClr val="dk1"/>
              </a:buClr>
              <a:buSzPts val="1000"/>
              <a:buFont typeface="Arial"/>
              <a:buChar char="•"/>
            </a:pPr>
            <a:r>
              <a:rPr lang="en-US"/>
              <a:t>A welding engineer is a person with the demonstrated education, experience, and knowledge in specialized fields of welding, brazing, cutting and materials joining.</a:t>
            </a:r>
            <a:endParaRPr/>
          </a:p>
          <a:p>
            <a:pPr indent="-63500" lvl="1" marL="384048" rtl="0" algn="l">
              <a:spcBef>
                <a:spcPts val="0"/>
              </a:spcBef>
              <a:spcAft>
                <a:spcPts val="0"/>
              </a:spcAft>
              <a:buClr>
                <a:schemeClr val="dk1"/>
              </a:buClr>
              <a:buSzPts val="1000"/>
              <a:buFont typeface="Arial"/>
              <a:buChar char="•"/>
            </a:pPr>
            <a:r>
              <a:rPr lang="en-US"/>
              <a:t>Welding engineering is a broad field that covers fields from automotive and shipbuilding to nuclear power, aerospace and mining. </a:t>
            </a:r>
            <a:endParaRPr/>
          </a:p>
          <a:p>
            <a:pPr indent="-63500" lvl="1" marL="384048" rtl="0" algn="l">
              <a:spcBef>
                <a:spcPts val="0"/>
              </a:spcBef>
              <a:spcAft>
                <a:spcPts val="0"/>
              </a:spcAft>
              <a:buClr>
                <a:schemeClr val="dk1"/>
              </a:buClr>
              <a:buSzPts val="1000"/>
              <a:buFont typeface="Arial"/>
              <a:buChar char="•"/>
            </a:pPr>
            <a:r>
              <a:rPr lang="en-US"/>
              <a:t>If there is joining of metals involved then there is probably a welding engineer involved the in the process. </a:t>
            </a:r>
            <a:endParaRPr/>
          </a:p>
        </p:txBody>
      </p:sp>
      <p:sp>
        <p:nvSpPr>
          <p:cNvPr id="232" name="Google Shape;232;p21:notes"/>
          <p:cNvSpPr txBox="1"/>
          <p:nvPr>
            <p:ph idx="12" type="sldNum"/>
          </p:nvPr>
        </p:nvSpPr>
        <p:spPr>
          <a:xfrm>
            <a:off x="3970938" y="8829967"/>
            <a:ext cx="3037840" cy="466433"/>
          </a:xfrm>
          <a:prstGeom prst="rect">
            <a:avLst/>
          </a:prstGeom>
          <a:noFill/>
          <a:ln>
            <a:noFill/>
          </a:ln>
        </p:spPr>
        <p:txBody>
          <a:bodyPr anchorCtr="0" anchor="b" bIns="46575" lIns="93175" spcFirstLastPara="1" rIns="93175" wrap="square" tIns="46575">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7" name="Shape 237"/>
        <p:cNvGrpSpPr/>
        <p:nvPr/>
      </p:nvGrpSpPr>
      <p:grpSpPr>
        <a:xfrm>
          <a:off x="0" y="0"/>
          <a:ext cx="0" cy="0"/>
          <a:chOff x="0" y="0"/>
          <a:chExt cx="0" cy="0"/>
        </a:xfrm>
      </p:grpSpPr>
      <p:sp>
        <p:nvSpPr>
          <p:cNvPr id="238" name="Google Shape;238;p22:notes"/>
          <p:cNvSpPr/>
          <p:nvPr>
            <p:ph idx="2" type="sldImg"/>
          </p:nvPr>
        </p:nvSpPr>
        <p:spPr>
          <a:xfrm>
            <a:off x="1414463" y="1162050"/>
            <a:ext cx="4181475" cy="31369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39" name="Google Shape;239;p22:notes"/>
          <p:cNvSpPr txBox="1"/>
          <p:nvPr>
            <p:ph idx="1" type="body"/>
          </p:nvPr>
        </p:nvSpPr>
        <p:spPr>
          <a:xfrm>
            <a:off x="701040" y="4473892"/>
            <a:ext cx="5608320" cy="3660458"/>
          </a:xfrm>
          <a:prstGeom prst="rect">
            <a:avLst/>
          </a:prstGeom>
          <a:noFill/>
          <a:ln>
            <a:noFill/>
          </a:ln>
        </p:spPr>
        <p:txBody>
          <a:bodyPr anchorCtr="0" anchor="t" bIns="46575" lIns="93175" spcFirstLastPara="1" rIns="93175" wrap="square" tIns="46575">
            <a:noAutofit/>
          </a:bodyPr>
          <a:lstStyle/>
          <a:p>
            <a:pPr indent="0" lvl="0" marL="0" rtl="0" algn="l">
              <a:spcBef>
                <a:spcPts val="0"/>
              </a:spcBef>
              <a:spcAft>
                <a:spcPts val="0"/>
              </a:spcAft>
              <a:buNone/>
            </a:pPr>
            <a:r>
              <a:rPr b="1" lang="en-US" sz="4500"/>
              <a:t>Salary:</a:t>
            </a:r>
            <a:endParaRPr/>
          </a:p>
          <a:p>
            <a:pPr indent="-672976" lvl="1" marL="1060872" rtl="0" algn="l">
              <a:spcBef>
                <a:spcPts val="0"/>
              </a:spcBef>
              <a:spcAft>
                <a:spcPts val="0"/>
              </a:spcAft>
              <a:buClr>
                <a:schemeClr val="dk1"/>
              </a:buClr>
              <a:buSzPts val="3700"/>
              <a:buFont typeface="Arial"/>
              <a:buChar char="•"/>
            </a:pPr>
            <a:r>
              <a:rPr lang="en-US" sz="3700"/>
              <a:t>An average salary for a welding engineer is $77,000 per year. However, the range can vary from $60,000 to as much as $113,000 per year.</a:t>
            </a:r>
            <a:endParaRPr/>
          </a:p>
          <a:p>
            <a:pPr indent="0" lvl="0" marL="0" rtl="0" algn="l">
              <a:spcBef>
                <a:spcPts val="0"/>
              </a:spcBef>
              <a:spcAft>
                <a:spcPts val="0"/>
              </a:spcAft>
              <a:buNone/>
            </a:pPr>
            <a:r>
              <a:t/>
            </a:r>
            <a:endParaRPr/>
          </a:p>
        </p:txBody>
      </p:sp>
      <p:sp>
        <p:nvSpPr>
          <p:cNvPr id="240" name="Google Shape;240;p22:notes"/>
          <p:cNvSpPr txBox="1"/>
          <p:nvPr>
            <p:ph idx="12" type="sldNum"/>
          </p:nvPr>
        </p:nvSpPr>
        <p:spPr>
          <a:xfrm>
            <a:off x="3970938" y="8829967"/>
            <a:ext cx="3037840" cy="466433"/>
          </a:xfrm>
          <a:prstGeom prst="rect">
            <a:avLst/>
          </a:prstGeom>
          <a:noFill/>
          <a:ln>
            <a:noFill/>
          </a:ln>
        </p:spPr>
        <p:txBody>
          <a:bodyPr anchorCtr="0" anchor="b" bIns="46575" lIns="93175" spcFirstLastPara="1" rIns="93175" wrap="square" tIns="46575">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4" name="Shape 244"/>
        <p:cNvGrpSpPr/>
        <p:nvPr/>
      </p:nvGrpSpPr>
      <p:grpSpPr>
        <a:xfrm>
          <a:off x="0" y="0"/>
          <a:ext cx="0" cy="0"/>
          <a:chOff x="0" y="0"/>
          <a:chExt cx="0" cy="0"/>
        </a:xfrm>
      </p:grpSpPr>
      <p:sp>
        <p:nvSpPr>
          <p:cNvPr id="245" name="Google Shape;245;p23:notes"/>
          <p:cNvSpPr/>
          <p:nvPr>
            <p:ph idx="2" type="sldImg"/>
          </p:nvPr>
        </p:nvSpPr>
        <p:spPr>
          <a:xfrm>
            <a:off x="1414463" y="1162050"/>
            <a:ext cx="4181475" cy="31369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46" name="Google Shape;246;p23:notes"/>
          <p:cNvSpPr txBox="1"/>
          <p:nvPr>
            <p:ph idx="1" type="body"/>
          </p:nvPr>
        </p:nvSpPr>
        <p:spPr>
          <a:xfrm>
            <a:off x="701040" y="4473892"/>
            <a:ext cx="5608320" cy="3660458"/>
          </a:xfrm>
          <a:prstGeom prst="rect">
            <a:avLst/>
          </a:prstGeom>
          <a:noFill/>
          <a:ln>
            <a:noFill/>
          </a:ln>
        </p:spPr>
        <p:txBody>
          <a:bodyPr anchorCtr="0" anchor="t" bIns="46575" lIns="93175" spcFirstLastPara="1" rIns="93175" wrap="square" tIns="46575">
            <a:noAutofit/>
          </a:bodyPr>
          <a:lstStyle/>
          <a:p>
            <a:pPr indent="0" lvl="0" marL="0" rtl="0" algn="l">
              <a:spcBef>
                <a:spcPts val="0"/>
              </a:spcBef>
              <a:spcAft>
                <a:spcPts val="0"/>
              </a:spcAft>
              <a:buNone/>
            </a:pPr>
            <a:r>
              <a:rPr b="1" lang="en-US" sz="3100"/>
              <a:t>Education</a:t>
            </a:r>
            <a:r>
              <a:rPr lang="en-US" sz="3100"/>
              <a:t>:</a:t>
            </a:r>
            <a:endParaRPr/>
          </a:p>
          <a:p>
            <a:pPr indent="-336488" lvl="0" marL="336488" rtl="0" algn="l">
              <a:spcBef>
                <a:spcPts val="0"/>
              </a:spcBef>
              <a:spcAft>
                <a:spcPts val="0"/>
              </a:spcAft>
              <a:buClr>
                <a:schemeClr val="dk1"/>
              </a:buClr>
              <a:buSzPts val="2000"/>
              <a:buFont typeface="Arial"/>
              <a:buChar char="•"/>
            </a:pPr>
            <a:r>
              <a:rPr lang="en-US" sz="2000"/>
              <a:t>A welding engineer's duties begin before production or construction welding and continues through the production process, ending when the production process is complete. </a:t>
            </a:r>
            <a:endParaRPr/>
          </a:p>
          <a:p>
            <a:pPr indent="-336488" lvl="0" marL="336488" rtl="0" algn="l">
              <a:spcBef>
                <a:spcPts val="0"/>
              </a:spcBef>
              <a:spcAft>
                <a:spcPts val="0"/>
              </a:spcAft>
              <a:buClr>
                <a:schemeClr val="dk1"/>
              </a:buClr>
              <a:buSzPts val="2000"/>
              <a:buFont typeface="Arial"/>
              <a:buChar char="•"/>
            </a:pPr>
            <a:r>
              <a:rPr lang="en-US" sz="2000"/>
              <a:t>Most welding Engineers must have both high school and post-secondary education. </a:t>
            </a:r>
            <a:endParaRPr/>
          </a:p>
          <a:p>
            <a:pPr indent="-336488" lvl="0" marL="336488" rtl="0" algn="l">
              <a:spcBef>
                <a:spcPts val="0"/>
              </a:spcBef>
              <a:spcAft>
                <a:spcPts val="0"/>
              </a:spcAft>
              <a:buClr>
                <a:schemeClr val="dk1"/>
              </a:buClr>
              <a:buSzPts val="2000"/>
              <a:buFont typeface="Arial"/>
              <a:buChar char="•"/>
            </a:pPr>
            <a:r>
              <a:rPr lang="en-US" sz="2000"/>
              <a:t>Education is usually strong in general engineering, calculus-based structure</a:t>
            </a:r>
            <a:endParaRPr/>
          </a:p>
          <a:p>
            <a:pPr indent="-336488" lvl="0" marL="336488" rtl="0" algn="l">
              <a:spcBef>
                <a:spcPts val="0"/>
              </a:spcBef>
              <a:spcAft>
                <a:spcPts val="0"/>
              </a:spcAft>
              <a:buClr>
                <a:schemeClr val="dk1"/>
              </a:buClr>
              <a:buSzPts val="2000"/>
              <a:buFont typeface="Arial"/>
              <a:buChar char="•"/>
            </a:pPr>
            <a:r>
              <a:rPr lang="en-US" sz="2000"/>
              <a:t>Courses includes work in: </a:t>
            </a:r>
            <a:endParaRPr/>
          </a:p>
          <a:p>
            <a:pPr indent="-336488" lvl="1" marL="785138" rtl="0" algn="l">
              <a:spcBef>
                <a:spcPts val="0"/>
              </a:spcBef>
              <a:spcAft>
                <a:spcPts val="0"/>
              </a:spcAft>
              <a:buClr>
                <a:schemeClr val="dk1"/>
              </a:buClr>
              <a:buSzPts val="2000"/>
              <a:buFont typeface="Calibri"/>
              <a:buChar char="‐"/>
            </a:pPr>
            <a:r>
              <a:rPr lang="en-US" sz="2000"/>
              <a:t>mathematics, </a:t>
            </a:r>
            <a:endParaRPr/>
          </a:p>
          <a:p>
            <a:pPr indent="-336488" lvl="1" marL="785138" rtl="0" algn="l">
              <a:spcBef>
                <a:spcPts val="0"/>
              </a:spcBef>
              <a:spcAft>
                <a:spcPts val="0"/>
              </a:spcAft>
              <a:buClr>
                <a:schemeClr val="dk1"/>
              </a:buClr>
              <a:buSzPts val="2000"/>
              <a:buFont typeface="Calibri"/>
              <a:buChar char="‐"/>
            </a:pPr>
            <a:r>
              <a:rPr lang="en-US" sz="2000"/>
              <a:t>physical metallurgy, </a:t>
            </a:r>
            <a:endParaRPr/>
          </a:p>
          <a:p>
            <a:pPr indent="-336488" lvl="1" marL="785138" rtl="0" algn="l">
              <a:spcBef>
                <a:spcPts val="0"/>
              </a:spcBef>
              <a:spcAft>
                <a:spcPts val="0"/>
              </a:spcAft>
              <a:buClr>
                <a:schemeClr val="dk1"/>
              </a:buClr>
              <a:buSzPts val="2000"/>
              <a:buFont typeface="Calibri"/>
              <a:buChar char="‐"/>
            </a:pPr>
            <a:r>
              <a:rPr lang="en-US" sz="2000"/>
              <a:t>physics, </a:t>
            </a:r>
            <a:endParaRPr/>
          </a:p>
          <a:p>
            <a:pPr indent="-336488" lvl="1" marL="785138" rtl="0" algn="l">
              <a:spcBef>
                <a:spcPts val="0"/>
              </a:spcBef>
              <a:spcAft>
                <a:spcPts val="0"/>
              </a:spcAft>
              <a:buClr>
                <a:schemeClr val="dk1"/>
              </a:buClr>
              <a:buSzPts val="2000"/>
              <a:buFont typeface="Calibri"/>
              <a:buChar char="‐"/>
            </a:pPr>
            <a:r>
              <a:rPr lang="en-US" sz="2000"/>
              <a:t>chemistry, </a:t>
            </a:r>
            <a:endParaRPr/>
          </a:p>
          <a:p>
            <a:pPr indent="-336488" lvl="1" marL="785138" rtl="0" algn="l">
              <a:spcBef>
                <a:spcPts val="0"/>
              </a:spcBef>
              <a:spcAft>
                <a:spcPts val="0"/>
              </a:spcAft>
              <a:buClr>
                <a:schemeClr val="dk1"/>
              </a:buClr>
              <a:buSzPts val="2000"/>
              <a:buFont typeface="Calibri"/>
              <a:buChar char="‐"/>
            </a:pPr>
            <a:r>
              <a:rPr lang="en-US" sz="2000"/>
              <a:t>engineering mechanics, </a:t>
            </a:r>
            <a:endParaRPr/>
          </a:p>
          <a:p>
            <a:pPr indent="-336488" lvl="1" marL="785138" rtl="0" algn="l">
              <a:spcBef>
                <a:spcPts val="0"/>
              </a:spcBef>
              <a:spcAft>
                <a:spcPts val="0"/>
              </a:spcAft>
              <a:buClr>
                <a:schemeClr val="dk1"/>
              </a:buClr>
              <a:buSzPts val="2000"/>
              <a:buFont typeface="Calibri"/>
              <a:buChar char="‐"/>
            </a:pPr>
            <a:r>
              <a:rPr lang="en-US" sz="2000"/>
              <a:t>Thermodynamics and Fluids </a:t>
            </a:r>
            <a:endParaRPr/>
          </a:p>
          <a:p>
            <a:pPr indent="-336488" lvl="1" marL="785138" rtl="0" algn="l">
              <a:spcBef>
                <a:spcPts val="0"/>
              </a:spcBef>
              <a:spcAft>
                <a:spcPts val="0"/>
              </a:spcAft>
              <a:buClr>
                <a:schemeClr val="dk1"/>
              </a:buClr>
              <a:buSzPts val="2000"/>
              <a:buFont typeface="Calibri"/>
              <a:buChar char="‐"/>
            </a:pPr>
            <a:r>
              <a:rPr lang="en-US" sz="2000"/>
              <a:t>Core engineering requirements. </a:t>
            </a:r>
            <a:endParaRPr/>
          </a:p>
          <a:p>
            <a:pPr indent="0" lvl="1" marL="384048" rtl="0" algn="l">
              <a:spcBef>
                <a:spcPts val="0"/>
              </a:spcBef>
              <a:spcAft>
                <a:spcPts val="0"/>
              </a:spcAft>
              <a:buNone/>
            </a:pPr>
            <a:r>
              <a:t/>
            </a:r>
            <a:endParaRPr sz="800"/>
          </a:p>
          <a:p>
            <a:pPr indent="0" lvl="0" marL="0" rtl="0" algn="l">
              <a:spcBef>
                <a:spcPts val="0"/>
              </a:spcBef>
              <a:spcAft>
                <a:spcPts val="0"/>
              </a:spcAft>
              <a:buNone/>
            </a:pPr>
            <a:r>
              <a:t/>
            </a:r>
            <a:endParaRPr/>
          </a:p>
        </p:txBody>
      </p:sp>
      <p:sp>
        <p:nvSpPr>
          <p:cNvPr id="247" name="Google Shape;247;p23:notes"/>
          <p:cNvSpPr txBox="1"/>
          <p:nvPr>
            <p:ph idx="12" type="sldNum"/>
          </p:nvPr>
        </p:nvSpPr>
        <p:spPr>
          <a:xfrm>
            <a:off x="3970938" y="8829967"/>
            <a:ext cx="3037840" cy="466433"/>
          </a:xfrm>
          <a:prstGeom prst="rect">
            <a:avLst/>
          </a:prstGeom>
          <a:noFill/>
          <a:ln>
            <a:noFill/>
          </a:ln>
        </p:spPr>
        <p:txBody>
          <a:bodyPr anchorCtr="0" anchor="b" bIns="46575" lIns="93175" spcFirstLastPara="1" rIns="93175" wrap="square" tIns="46575">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1" name="Shape 251"/>
        <p:cNvGrpSpPr/>
        <p:nvPr/>
      </p:nvGrpSpPr>
      <p:grpSpPr>
        <a:xfrm>
          <a:off x="0" y="0"/>
          <a:ext cx="0" cy="0"/>
          <a:chOff x="0" y="0"/>
          <a:chExt cx="0" cy="0"/>
        </a:xfrm>
      </p:grpSpPr>
      <p:sp>
        <p:nvSpPr>
          <p:cNvPr id="252" name="Google Shape;252;p24:notes"/>
          <p:cNvSpPr/>
          <p:nvPr>
            <p:ph idx="2" type="sldImg"/>
          </p:nvPr>
        </p:nvSpPr>
        <p:spPr>
          <a:xfrm>
            <a:off x="1414463" y="1162050"/>
            <a:ext cx="4181475" cy="31369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53" name="Google Shape;253;p24:notes"/>
          <p:cNvSpPr txBox="1"/>
          <p:nvPr>
            <p:ph idx="1" type="body"/>
          </p:nvPr>
        </p:nvSpPr>
        <p:spPr>
          <a:xfrm>
            <a:off x="701040" y="4473892"/>
            <a:ext cx="5608320" cy="3660458"/>
          </a:xfrm>
          <a:prstGeom prst="rect">
            <a:avLst/>
          </a:prstGeom>
          <a:noFill/>
          <a:ln>
            <a:noFill/>
          </a:ln>
        </p:spPr>
        <p:txBody>
          <a:bodyPr anchorCtr="0" anchor="t" bIns="46575" lIns="93175" spcFirstLastPara="1" rIns="93175" wrap="square" tIns="46575">
            <a:noAutofit/>
          </a:bodyPr>
          <a:lstStyle/>
          <a:p>
            <a:pPr indent="0" lvl="0" marL="0" rtl="0" algn="l">
              <a:spcBef>
                <a:spcPts val="0"/>
              </a:spcBef>
              <a:spcAft>
                <a:spcPts val="0"/>
              </a:spcAft>
              <a:buNone/>
            </a:pPr>
            <a:r>
              <a:rPr b="1" lang="en-US" sz="3100"/>
              <a:t>Definition:</a:t>
            </a:r>
            <a:endParaRPr/>
          </a:p>
          <a:p>
            <a:pPr indent="-63500" lvl="1" marL="384048" rtl="0" algn="l">
              <a:spcBef>
                <a:spcPts val="0"/>
              </a:spcBef>
              <a:spcAft>
                <a:spcPts val="0"/>
              </a:spcAft>
              <a:buClr>
                <a:schemeClr val="dk1"/>
              </a:buClr>
              <a:buSzPts val="1000"/>
              <a:buFont typeface="Arial"/>
              <a:buChar char="•"/>
            </a:pPr>
            <a:r>
              <a:rPr lang="en-US"/>
              <a:t>Welding inspectors ensure the safety of people by making sure that the welding of fellow welders' fused metal work meets required standards and specifications. These inspections can be found from manufacturing cars to building materials. </a:t>
            </a:r>
            <a:endParaRPr/>
          </a:p>
          <a:p>
            <a:pPr indent="-63500" lvl="1" marL="384048" rtl="0" algn="l">
              <a:spcBef>
                <a:spcPts val="0"/>
              </a:spcBef>
              <a:spcAft>
                <a:spcPts val="0"/>
              </a:spcAft>
              <a:buClr>
                <a:schemeClr val="dk1"/>
              </a:buClr>
              <a:buSzPts val="1000"/>
              <a:buFont typeface="Arial"/>
              <a:buChar char="•"/>
            </a:pPr>
            <a:r>
              <a:rPr lang="en-US"/>
              <a:t>Many welders train to become certified welding inspectors, this title requires a welder to have experience in structural steel as well as welding. They must also be familiar with the American Welding Society's codes and to fill out inspection work forms.</a:t>
            </a:r>
            <a:endParaRPr/>
          </a:p>
        </p:txBody>
      </p:sp>
      <p:sp>
        <p:nvSpPr>
          <p:cNvPr id="254" name="Google Shape;254;p24:notes"/>
          <p:cNvSpPr txBox="1"/>
          <p:nvPr>
            <p:ph idx="12" type="sldNum"/>
          </p:nvPr>
        </p:nvSpPr>
        <p:spPr>
          <a:xfrm>
            <a:off x="3970938" y="8829967"/>
            <a:ext cx="3037840" cy="466433"/>
          </a:xfrm>
          <a:prstGeom prst="rect">
            <a:avLst/>
          </a:prstGeom>
          <a:noFill/>
          <a:ln>
            <a:noFill/>
          </a:ln>
        </p:spPr>
        <p:txBody>
          <a:bodyPr anchorCtr="0" anchor="b" bIns="46575" lIns="93175" spcFirstLastPara="1" rIns="93175" wrap="square" tIns="46575">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0" name="Shape 260"/>
        <p:cNvGrpSpPr/>
        <p:nvPr/>
      </p:nvGrpSpPr>
      <p:grpSpPr>
        <a:xfrm>
          <a:off x="0" y="0"/>
          <a:ext cx="0" cy="0"/>
          <a:chOff x="0" y="0"/>
          <a:chExt cx="0" cy="0"/>
        </a:xfrm>
      </p:grpSpPr>
      <p:sp>
        <p:nvSpPr>
          <p:cNvPr id="261" name="Google Shape;261;p25:notes"/>
          <p:cNvSpPr/>
          <p:nvPr>
            <p:ph idx="2" type="sldImg"/>
          </p:nvPr>
        </p:nvSpPr>
        <p:spPr>
          <a:xfrm>
            <a:off x="1414463" y="1162050"/>
            <a:ext cx="4181475" cy="31369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62" name="Google Shape;262;p25:notes"/>
          <p:cNvSpPr txBox="1"/>
          <p:nvPr>
            <p:ph idx="1" type="body"/>
          </p:nvPr>
        </p:nvSpPr>
        <p:spPr>
          <a:xfrm>
            <a:off x="701040" y="4473892"/>
            <a:ext cx="5608320" cy="3660458"/>
          </a:xfrm>
          <a:prstGeom prst="rect">
            <a:avLst/>
          </a:prstGeom>
          <a:noFill/>
          <a:ln>
            <a:noFill/>
          </a:ln>
        </p:spPr>
        <p:txBody>
          <a:bodyPr anchorCtr="0" anchor="t" bIns="46575" lIns="93175" spcFirstLastPara="1" rIns="93175" wrap="square" tIns="46575">
            <a:noAutofit/>
          </a:bodyPr>
          <a:lstStyle/>
          <a:p>
            <a:pPr indent="0" lvl="0" marL="0" rtl="0" algn="l">
              <a:spcBef>
                <a:spcPts val="0"/>
              </a:spcBef>
              <a:spcAft>
                <a:spcPts val="0"/>
              </a:spcAft>
              <a:buNone/>
            </a:pPr>
            <a:r>
              <a:rPr b="1" lang="en-US" sz="9400"/>
              <a:t>Salary:</a:t>
            </a:r>
            <a:endParaRPr/>
          </a:p>
          <a:p>
            <a:pPr indent="0" lvl="0" marL="0" rtl="0" algn="l">
              <a:spcBef>
                <a:spcPts val="0"/>
              </a:spcBef>
              <a:spcAft>
                <a:spcPts val="0"/>
              </a:spcAft>
              <a:buNone/>
            </a:pPr>
            <a:r>
              <a:rPr lang="en-US"/>
              <a:t>The salary for certified welding inspectors depends heavily on how much experience the inspector has in the job. With one to four years of experience, an inspector can expect to make between $40,000 to $60,000 a year. An inspector who has worked 20 years or more will make up to $100,000 a year.</a:t>
            </a:r>
            <a:endParaRPr/>
          </a:p>
          <a:p>
            <a:pPr indent="0" lvl="0" marL="0" rtl="0" algn="l">
              <a:spcBef>
                <a:spcPts val="0"/>
              </a:spcBef>
              <a:spcAft>
                <a:spcPts val="0"/>
              </a:spcAft>
              <a:buNone/>
            </a:pPr>
            <a:r>
              <a:t/>
            </a:r>
            <a:endParaRPr/>
          </a:p>
        </p:txBody>
      </p:sp>
      <p:sp>
        <p:nvSpPr>
          <p:cNvPr id="263" name="Google Shape;263;p25:notes"/>
          <p:cNvSpPr txBox="1"/>
          <p:nvPr>
            <p:ph idx="12" type="sldNum"/>
          </p:nvPr>
        </p:nvSpPr>
        <p:spPr>
          <a:xfrm>
            <a:off x="3970938" y="8829967"/>
            <a:ext cx="3037840" cy="466433"/>
          </a:xfrm>
          <a:prstGeom prst="rect">
            <a:avLst/>
          </a:prstGeom>
          <a:noFill/>
          <a:ln>
            <a:noFill/>
          </a:ln>
        </p:spPr>
        <p:txBody>
          <a:bodyPr anchorCtr="0" anchor="b" bIns="46575" lIns="93175" spcFirstLastPara="1" rIns="93175" wrap="square" tIns="46575">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9" name="Shape 269"/>
        <p:cNvGrpSpPr/>
        <p:nvPr/>
      </p:nvGrpSpPr>
      <p:grpSpPr>
        <a:xfrm>
          <a:off x="0" y="0"/>
          <a:ext cx="0" cy="0"/>
          <a:chOff x="0" y="0"/>
          <a:chExt cx="0" cy="0"/>
        </a:xfrm>
      </p:grpSpPr>
      <p:sp>
        <p:nvSpPr>
          <p:cNvPr id="270" name="Google Shape;270;p26:notes"/>
          <p:cNvSpPr txBox="1"/>
          <p:nvPr>
            <p:ph idx="1" type="body"/>
          </p:nvPr>
        </p:nvSpPr>
        <p:spPr>
          <a:xfrm>
            <a:off x="701040" y="4473892"/>
            <a:ext cx="5608320" cy="3660458"/>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271" name="Google Shape;271;p26:notes"/>
          <p:cNvSpPr/>
          <p:nvPr>
            <p:ph idx="2" type="sldImg"/>
          </p:nvPr>
        </p:nvSpPr>
        <p:spPr>
          <a:xfrm>
            <a:off x="1414463" y="1162050"/>
            <a:ext cx="4181475" cy="31369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6" name="Shape 96"/>
        <p:cNvGrpSpPr/>
        <p:nvPr/>
      </p:nvGrpSpPr>
      <p:grpSpPr>
        <a:xfrm>
          <a:off x="0" y="0"/>
          <a:ext cx="0" cy="0"/>
          <a:chOff x="0" y="0"/>
          <a:chExt cx="0" cy="0"/>
        </a:xfrm>
      </p:grpSpPr>
      <p:sp>
        <p:nvSpPr>
          <p:cNvPr id="97" name="Google Shape;97;p3:notes"/>
          <p:cNvSpPr/>
          <p:nvPr>
            <p:ph idx="2" type="sldImg"/>
          </p:nvPr>
        </p:nvSpPr>
        <p:spPr>
          <a:xfrm>
            <a:off x="1414463" y="1162050"/>
            <a:ext cx="4181475" cy="31369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98" name="Google Shape;98;p3:notes"/>
          <p:cNvSpPr txBox="1"/>
          <p:nvPr>
            <p:ph idx="1" type="body"/>
          </p:nvPr>
        </p:nvSpPr>
        <p:spPr>
          <a:xfrm>
            <a:off x="701040" y="4473892"/>
            <a:ext cx="5608320" cy="3660458"/>
          </a:xfrm>
          <a:prstGeom prst="rect">
            <a:avLst/>
          </a:prstGeom>
          <a:noFill/>
          <a:ln>
            <a:noFill/>
          </a:ln>
        </p:spPr>
        <p:txBody>
          <a:bodyPr anchorCtr="0" anchor="t" bIns="46575" lIns="93175" spcFirstLastPara="1" rIns="93175" wrap="square" tIns="46575">
            <a:noAutofit/>
          </a:bodyPr>
          <a:lstStyle/>
          <a:p>
            <a:pPr indent="0" lvl="0" marL="0" rtl="0" algn="l">
              <a:spcBef>
                <a:spcPts val="0"/>
              </a:spcBef>
              <a:spcAft>
                <a:spcPts val="0"/>
              </a:spcAft>
              <a:buNone/>
            </a:pPr>
            <a:r>
              <a:rPr b="1" lang="en-US" sz="3100"/>
              <a:t>Definition:</a:t>
            </a:r>
            <a:endParaRPr/>
          </a:p>
          <a:p>
            <a:pPr indent="-63500" lvl="1" marL="384048" rtl="0" algn="l">
              <a:spcBef>
                <a:spcPts val="0"/>
              </a:spcBef>
              <a:spcAft>
                <a:spcPts val="0"/>
              </a:spcAft>
              <a:buClr>
                <a:schemeClr val="dk1"/>
              </a:buClr>
              <a:buSzPts val="1000"/>
              <a:buFont typeface="Arial"/>
              <a:buChar char="•"/>
            </a:pPr>
            <a:r>
              <a:rPr lang="en-US"/>
              <a:t>Welder who works heavily with blueprints and is responsible for fabricating and tacking parts together.</a:t>
            </a:r>
            <a:endParaRPr/>
          </a:p>
          <a:p>
            <a:pPr indent="-63500" lvl="1" marL="384048" rtl="0" algn="l">
              <a:spcBef>
                <a:spcPts val="0"/>
              </a:spcBef>
              <a:spcAft>
                <a:spcPts val="0"/>
              </a:spcAft>
              <a:buClr>
                <a:schemeClr val="dk1"/>
              </a:buClr>
              <a:buSzPts val="1000"/>
              <a:buFont typeface="Arial"/>
              <a:buChar char="•"/>
            </a:pPr>
            <a:r>
              <a:rPr lang="en-US"/>
              <a:t>Fabricator/Fitter welders will then hand off the parts to a production welder to weld, or will weld it themselves.</a:t>
            </a:r>
            <a:endParaRPr/>
          </a:p>
          <a:p>
            <a:pPr indent="-63500" lvl="1" marL="384048" rtl="0" algn="l">
              <a:spcBef>
                <a:spcPts val="0"/>
              </a:spcBef>
              <a:spcAft>
                <a:spcPts val="0"/>
              </a:spcAft>
              <a:buClr>
                <a:schemeClr val="dk1"/>
              </a:buClr>
              <a:buSzPts val="1000"/>
              <a:buFont typeface="Arial"/>
              <a:buChar char="•"/>
            </a:pPr>
            <a:r>
              <a:rPr lang="en-US"/>
              <a:t>Usually have responsibility dealing with cutting, drilling, and other fabrication processes</a:t>
            </a:r>
            <a:endParaRPr/>
          </a:p>
          <a:p>
            <a:pPr indent="-63500" lvl="1" marL="384048" rtl="0" algn="l">
              <a:spcBef>
                <a:spcPts val="0"/>
              </a:spcBef>
              <a:spcAft>
                <a:spcPts val="0"/>
              </a:spcAft>
              <a:buClr>
                <a:schemeClr val="dk1"/>
              </a:buClr>
              <a:buSzPts val="1000"/>
              <a:buFont typeface="Arial"/>
              <a:buChar char="•"/>
            </a:pPr>
            <a:r>
              <a:rPr lang="en-US"/>
              <a:t>May use fasteners (bolts, rivets, screws, etc.) to put parts together; more so than a production welder would.</a:t>
            </a:r>
            <a:endParaRPr/>
          </a:p>
          <a:p>
            <a:pPr indent="0" lvl="0" marL="0" rtl="0" algn="l">
              <a:spcBef>
                <a:spcPts val="0"/>
              </a:spcBef>
              <a:spcAft>
                <a:spcPts val="0"/>
              </a:spcAft>
              <a:buNone/>
            </a:pPr>
            <a:r>
              <a:t/>
            </a:r>
            <a:endParaRPr/>
          </a:p>
        </p:txBody>
      </p:sp>
      <p:sp>
        <p:nvSpPr>
          <p:cNvPr id="99" name="Google Shape;99;p3:notes"/>
          <p:cNvSpPr txBox="1"/>
          <p:nvPr>
            <p:ph idx="12" type="sldNum"/>
          </p:nvPr>
        </p:nvSpPr>
        <p:spPr>
          <a:xfrm>
            <a:off x="3970938" y="8829967"/>
            <a:ext cx="3037840" cy="466433"/>
          </a:xfrm>
          <a:prstGeom prst="rect">
            <a:avLst/>
          </a:prstGeom>
          <a:noFill/>
          <a:ln>
            <a:noFill/>
          </a:ln>
        </p:spPr>
        <p:txBody>
          <a:bodyPr anchorCtr="0" anchor="b" bIns="46575" lIns="93175" spcFirstLastPara="1" rIns="93175" wrap="square" tIns="46575">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4" name="Shape 104"/>
        <p:cNvGrpSpPr/>
        <p:nvPr/>
      </p:nvGrpSpPr>
      <p:grpSpPr>
        <a:xfrm>
          <a:off x="0" y="0"/>
          <a:ext cx="0" cy="0"/>
          <a:chOff x="0" y="0"/>
          <a:chExt cx="0" cy="0"/>
        </a:xfrm>
      </p:grpSpPr>
      <p:sp>
        <p:nvSpPr>
          <p:cNvPr id="105" name="Google Shape;105;p4:notes"/>
          <p:cNvSpPr/>
          <p:nvPr>
            <p:ph idx="2" type="sldImg"/>
          </p:nvPr>
        </p:nvSpPr>
        <p:spPr>
          <a:xfrm>
            <a:off x="1414463" y="1162050"/>
            <a:ext cx="4181475" cy="31369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06" name="Google Shape;106;p4:notes"/>
          <p:cNvSpPr txBox="1"/>
          <p:nvPr>
            <p:ph idx="1" type="body"/>
          </p:nvPr>
        </p:nvSpPr>
        <p:spPr>
          <a:xfrm>
            <a:off x="701040" y="4473892"/>
            <a:ext cx="5608320" cy="3660458"/>
          </a:xfrm>
          <a:prstGeom prst="rect">
            <a:avLst/>
          </a:prstGeom>
          <a:noFill/>
          <a:ln>
            <a:noFill/>
          </a:ln>
        </p:spPr>
        <p:txBody>
          <a:bodyPr anchorCtr="0" anchor="t" bIns="46575" lIns="93175" spcFirstLastPara="1" rIns="93175" wrap="square" tIns="46575">
            <a:noAutofit/>
          </a:bodyPr>
          <a:lstStyle/>
          <a:p>
            <a:pPr indent="0" lvl="0" marL="0" rtl="0" algn="l">
              <a:spcBef>
                <a:spcPts val="0"/>
              </a:spcBef>
              <a:spcAft>
                <a:spcPts val="0"/>
              </a:spcAft>
              <a:buNone/>
            </a:pPr>
            <a:r>
              <a:rPr b="1" lang="en-US"/>
              <a:t>Salary:</a:t>
            </a:r>
            <a:endParaRPr/>
          </a:p>
          <a:p>
            <a:pPr indent="-281964" lvl="1" marL="669860" rtl="0" algn="l">
              <a:spcBef>
                <a:spcPts val="0"/>
              </a:spcBef>
              <a:spcAft>
                <a:spcPts val="0"/>
              </a:spcAft>
              <a:buClr>
                <a:schemeClr val="dk1"/>
              </a:buClr>
              <a:buSzPts val="1000"/>
              <a:buFont typeface="Arial"/>
              <a:buChar char="•"/>
            </a:pPr>
            <a:r>
              <a:rPr lang="en-US"/>
              <a:t>According to the Bureau of Labor Statistics the mean annual salary for a welder was $36,600. </a:t>
            </a:r>
            <a:endParaRPr/>
          </a:p>
          <a:p>
            <a:pPr indent="-281964" lvl="1" marL="669860" rtl="0" algn="l">
              <a:spcBef>
                <a:spcPts val="0"/>
              </a:spcBef>
              <a:spcAft>
                <a:spcPts val="0"/>
              </a:spcAft>
              <a:buClr>
                <a:schemeClr val="dk1"/>
              </a:buClr>
              <a:buSzPts val="1000"/>
              <a:buFont typeface="Arial"/>
              <a:buChar char="•"/>
            </a:pPr>
            <a:r>
              <a:rPr lang="en-US"/>
              <a:t>The 50 percent (median) income level for a welder was $34,800 on an annual basis. </a:t>
            </a:r>
            <a:endParaRPr/>
          </a:p>
          <a:p>
            <a:pPr indent="-281964" lvl="1" marL="669860" rtl="0" algn="l">
              <a:spcBef>
                <a:spcPts val="0"/>
              </a:spcBef>
              <a:spcAft>
                <a:spcPts val="0"/>
              </a:spcAft>
              <a:buClr>
                <a:schemeClr val="dk1"/>
              </a:buClr>
              <a:buSzPts val="1000"/>
              <a:buFont typeface="Arial"/>
              <a:buChar char="•"/>
            </a:pPr>
            <a:r>
              <a:rPr lang="en-US"/>
              <a:t>National average salaries in the welding industry are often used as a guideline when determining an individual welder's average annual salary.</a:t>
            </a:r>
            <a:endParaRPr/>
          </a:p>
          <a:p>
            <a:pPr indent="-280406" lvl="2" marL="1124742" rtl="0" algn="l">
              <a:spcBef>
                <a:spcPts val="0"/>
              </a:spcBef>
              <a:spcAft>
                <a:spcPts val="0"/>
              </a:spcAft>
              <a:buClr>
                <a:schemeClr val="dk1"/>
              </a:buClr>
              <a:buSzPts val="1000"/>
              <a:buFont typeface="Calibri"/>
              <a:buChar char="-"/>
            </a:pPr>
            <a:r>
              <a:rPr lang="en-US"/>
              <a:t>Level one welders with minimal experience in the field earn an average of $34,100 on an annual basis. </a:t>
            </a:r>
            <a:endParaRPr/>
          </a:p>
          <a:p>
            <a:pPr indent="-280406" lvl="2" marL="1124742" rtl="0" algn="l">
              <a:spcBef>
                <a:spcPts val="0"/>
              </a:spcBef>
              <a:spcAft>
                <a:spcPts val="0"/>
              </a:spcAft>
              <a:buClr>
                <a:schemeClr val="dk1"/>
              </a:buClr>
              <a:buSzPts val="1000"/>
              <a:buFont typeface="Calibri"/>
              <a:buChar char="-"/>
            </a:pPr>
            <a:r>
              <a:rPr lang="en-US"/>
              <a:t>Level two welder fabricators with two or more years of experience in the field earn an average of $40,200 per year. </a:t>
            </a:r>
            <a:endParaRPr/>
          </a:p>
          <a:p>
            <a:pPr indent="-280406" lvl="2" marL="1124742" rtl="0" algn="l">
              <a:spcBef>
                <a:spcPts val="0"/>
              </a:spcBef>
              <a:spcAft>
                <a:spcPts val="0"/>
              </a:spcAft>
              <a:buClr>
                <a:schemeClr val="dk1"/>
              </a:buClr>
              <a:buSzPts val="1000"/>
              <a:buFont typeface="Calibri"/>
              <a:buChar char="-"/>
            </a:pPr>
            <a:r>
              <a:rPr lang="en-US"/>
              <a:t>Level three senior welders (highest level of expertise) with over four years of experience, earn an average of $46,500 on a yearly basis.</a:t>
            </a:r>
            <a:endParaRPr/>
          </a:p>
          <a:p>
            <a:pPr indent="0" lvl="0" marL="0" rtl="0" algn="l">
              <a:spcBef>
                <a:spcPts val="0"/>
              </a:spcBef>
              <a:spcAft>
                <a:spcPts val="0"/>
              </a:spcAft>
              <a:buNone/>
            </a:pPr>
            <a:r>
              <a:t/>
            </a:r>
            <a:endParaRPr/>
          </a:p>
        </p:txBody>
      </p:sp>
      <p:sp>
        <p:nvSpPr>
          <p:cNvPr id="107" name="Google Shape;107;p4:notes"/>
          <p:cNvSpPr txBox="1"/>
          <p:nvPr>
            <p:ph idx="12" type="sldNum"/>
          </p:nvPr>
        </p:nvSpPr>
        <p:spPr>
          <a:xfrm>
            <a:off x="3970938" y="8829967"/>
            <a:ext cx="3037840" cy="466433"/>
          </a:xfrm>
          <a:prstGeom prst="rect">
            <a:avLst/>
          </a:prstGeom>
          <a:noFill/>
          <a:ln>
            <a:noFill/>
          </a:ln>
        </p:spPr>
        <p:txBody>
          <a:bodyPr anchorCtr="0" anchor="b" bIns="46575" lIns="93175" spcFirstLastPara="1" rIns="93175" wrap="square" tIns="46575">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1" name="Shape 111"/>
        <p:cNvGrpSpPr/>
        <p:nvPr/>
      </p:nvGrpSpPr>
      <p:grpSpPr>
        <a:xfrm>
          <a:off x="0" y="0"/>
          <a:ext cx="0" cy="0"/>
          <a:chOff x="0" y="0"/>
          <a:chExt cx="0" cy="0"/>
        </a:xfrm>
      </p:grpSpPr>
      <p:sp>
        <p:nvSpPr>
          <p:cNvPr id="112" name="Google Shape;112;p5:notes"/>
          <p:cNvSpPr/>
          <p:nvPr>
            <p:ph idx="2" type="sldImg"/>
          </p:nvPr>
        </p:nvSpPr>
        <p:spPr>
          <a:xfrm>
            <a:off x="1414463" y="1162050"/>
            <a:ext cx="4181475" cy="31369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13" name="Google Shape;113;p5:notes"/>
          <p:cNvSpPr txBox="1"/>
          <p:nvPr>
            <p:ph idx="1" type="body"/>
          </p:nvPr>
        </p:nvSpPr>
        <p:spPr>
          <a:xfrm>
            <a:off x="701040" y="4473892"/>
            <a:ext cx="5608320" cy="3660458"/>
          </a:xfrm>
          <a:prstGeom prst="rect">
            <a:avLst/>
          </a:prstGeom>
          <a:noFill/>
          <a:ln>
            <a:noFill/>
          </a:ln>
        </p:spPr>
        <p:txBody>
          <a:bodyPr anchorCtr="0" anchor="t" bIns="46575" lIns="93175" spcFirstLastPara="1" rIns="93175" wrap="square" tIns="46575">
            <a:noAutofit/>
          </a:bodyPr>
          <a:lstStyle/>
          <a:p>
            <a:pPr indent="0" lvl="0" marL="0" rtl="0" algn="l">
              <a:spcBef>
                <a:spcPts val="0"/>
              </a:spcBef>
              <a:spcAft>
                <a:spcPts val="0"/>
              </a:spcAft>
              <a:buNone/>
            </a:pPr>
            <a:r>
              <a:rPr b="1" lang="en-US"/>
              <a:t>Education</a:t>
            </a:r>
            <a:r>
              <a:rPr lang="en-US"/>
              <a:t>:</a:t>
            </a:r>
            <a:endParaRPr/>
          </a:p>
          <a:p>
            <a:pPr indent="-339603" lvl="1" marL="788254" rtl="0" algn="l">
              <a:spcBef>
                <a:spcPts val="0"/>
              </a:spcBef>
              <a:spcAft>
                <a:spcPts val="0"/>
              </a:spcAft>
              <a:buClr>
                <a:schemeClr val="dk1"/>
              </a:buClr>
              <a:buSzPts val="1000"/>
              <a:buFont typeface="Arial"/>
              <a:buChar char="•"/>
            </a:pPr>
            <a:r>
              <a:rPr lang="en-US"/>
              <a:t>Fabricators require specialized training, through a high school vocation-technical program or a post-secondary diploma program at a trade school. </a:t>
            </a:r>
            <a:endParaRPr/>
          </a:p>
          <a:p>
            <a:pPr indent="-339603" lvl="1" marL="788254" rtl="0" algn="l">
              <a:spcBef>
                <a:spcPts val="0"/>
              </a:spcBef>
              <a:spcAft>
                <a:spcPts val="0"/>
              </a:spcAft>
              <a:buClr>
                <a:schemeClr val="dk1"/>
              </a:buClr>
              <a:buSzPts val="1000"/>
              <a:buFont typeface="Arial"/>
              <a:buChar char="•"/>
            </a:pPr>
            <a:r>
              <a:rPr lang="en-US"/>
              <a:t>Other welder fabricators earn associate's degrees in welding from community or junior colleges.</a:t>
            </a:r>
            <a:endParaRPr/>
          </a:p>
          <a:p>
            <a:pPr indent="-339603" lvl="1" marL="788254" rtl="0" algn="l">
              <a:spcBef>
                <a:spcPts val="0"/>
              </a:spcBef>
              <a:spcAft>
                <a:spcPts val="0"/>
              </a:spcAft>
              <a:buClr>
                <a:schemeClr val="dk1"/>
              </a:buClr>
              <a:buSzPts val="1000"/>
              <a:buFont typeface="Arial"/>
              <a:buChar char="•"/>
            </a:pPr>
            <a:r>
              <a:rPr lang="en-US"/>
              <a:t>A welder fabricator's salary can depend upon geographic location, the type of industry and experience in the field.</a:t>
            </a:r>
            <a:endParaRPr/>
          </a:p>
          <a:p>
            <a:pPr indent="0" lvl="0" marL="0" rtl="0" algn="l">
              <a:spcBef>
                <a:spcPts val="0"/>
              </a:spcBef>
              <a:spcAft>
                <a:spcPts val="0"/>
              </a:spcAft>
              <a:buNone/>
            </a:pPr>
            <a:r>
              <a:t/>
            </a:r>
            <a:endParaRPr/>
          </a:p>
        </p:txBody>
      </p:sp>
      <p:sp>
        <p:nvSpPr>
          <p:cNvPr id="114" name="Google Shape;114;p5:notes"/>
          <p:cNvSpPr txBox="1"/>
          <p:nvPr>
            <p:ph idx="12" type="sldNum"/>
          </p:nvPr>
        </p:nvSpPr>
        <p:spPr>
          <a:xfrm>
            <a:off x="3970938" y="8829967"/>
            <a:ext cx="3037840" cy="466433"/>
          </a:xfrm>
          <a:prstGeom prst="rect">
            <a:avLst/>
          </a:prstGeom>
          <a:noFill/>
          <a:ln>
            <a:noFill/>
          </a:ln>
        </p:spPr>
        <p:txBody>
          <a:bodyPr anchorCtr="0" anchor="b" bIns="46575" lIns="93175" spcFirstLastPara="1" rIns="93175" wrap="square" tIns="46575">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8" name="Shape 118"/>
        <p:cNvGrpSpPr/>
        <p:nvPr/>
      </p:nvGrpSpPr>
      <p:grpSpPr>
        <a:xfrm>
          <a:off x="0" y="0"/>
          <a:ext cx="0" cy="0"/>
          <a:chOff x="0" y="0"/>
          <a:chExt cx="0" cy="0"/>
        </a:xfrm>
      </p:grpSpPr>
      <p:sp>
        <p:nvSpPr>
          <p:cNvPr id="119" name="Google Shape;119;p6:notes"/>
          <p:cNvSpPr/>
          <p:nvPr>
            <p:ph idx="2" type="sldImg"/>
          </p:nvPr>
        </p:nvSpPr>
        <p:spPr>
          <a:xfrm>
            <a:off x="1414463" y="1162050"/>
            <a:ext cx="4181475" cy="31369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20" name="Google Shape;120;p6:notes"/>
          <p:cNvSpPr txBox="1"/>
          <p:nvPr>
            <p:ph idx="1" type="body"/>
          </p:nvPr>
        </p:nvSpPr>
        <p:spPr>
          <a:xfrm>
            <a:off x="701040" y="4473892"/>
            <a:ext cx="5608320" cy="3660458"/>
          </a:xfrm>
          <a:prstGeom prst="rect">
            <a:avLst/>
          </a:prstGeom>
          <a:noFill/>
          <a:ln>
            <a:noFill/>
          </a:ln>
        </p:spPr>
        <p:txBody>
          <a:bodyPr anchorCtr="0" anchor="t" bIns="46575" lIns="93175" spcFirstLastPara="1" rIns="93175" wrap="square" tIns="46575">
            <a:noAutofit/>
          </a:bodyPr>
          <a:lstStyle/>
          <a:p>
            <a:pPr indent="0" lvl="0" marL="0" rtl="0" algn="l">
              <a:spcBef>
                <a:spcPts val="0"/>
              </a:spcBef>
              <a:spcAft>
                <a:spcPts val="0"/>
              </a:spcAft>
              <a:buNone/>
            </a:pPr>
            <a:r>
              <a:rPr b="1" lang="en-US"/>
              <a:t>Definition:</a:t>
            </a:r>
            <a:endParaRPr/>
          </a:p>
          <a:p>
            <a:pPr indent="-63500" lvl="1" marL="384048" rtl="0" algn="l">
              <a:spcBef>
                <a:spcPts val="0"/>
              </a:spcBef>
              <a:spcAft>
                <a:spcPts val="0"/>
              </a:spcAft>
              <a:buClr>
                <a:schemeClr val="dk1"/>
              </a:buClr>
              <a:buSzPts val="1000"/>
              <a:buFont typeface="Arial"/>
              <a:buChar char="•"/>
            </a:pPr>
            <a:r>
              <a:rPr lang="en-US"/>
              <a:t>Typically a production welder welds the same part over and over again. They usually work off of blueprints. </a:t>
            </a:r>
            <a:endParaRPr/>
          </a:p>
          <a:p>
            <a:pPr indent="-63500" lvl="1" marL="384048" rtl="0" algn="l">
              <a:spcBef>
                <a:spcPts val="0"/>
              </a:spcBef>
              <a:spcAft>
                <a:spcPts val="0"/>
              </a:spcAft>
              <a:buClr>
                <a:schemeClr val="dk1"/>
              </a:buClr>
              <a:buSzPts val="1000"/>
              <a:buFont typeface="Arial"/>
              <a:buChar char="•"/>
            </a:pPr>
            <a:r>
              <a:rPr lang="en-US"/>
              <a:t>Some production welders will have parts fitted by a fabricator or fitter before they weld or will have to fabricate or fit their own parts before welding.</a:t>
            </a:r>
            <a:endParaRPr/>
          </a:p>
          <a:p>
            <a:pPr indent="0" lvl="0" marL="0" rtl="0" algn="l">
              <a:spcBef>
                <a:spcPts val="0"/>
              </a:spcBef>
              <a:spcAft>
                <a:spcPts val="0"/>
              </a:spcAft>
              <a:buNone/>
            </a:pPr>
            <a:r>
              <a:t/>
            </a:r>
            <a:endParaRPr/>
          </a:p>
        </p:txBody>
      </p:sp>
      <p:sp>
        <p:nvSpPr>
          <p:cNvPr id="121" name="Google Shape;121;p6:notes"/>
          <p:cNvSpPr txBox="1"/>
          <p:nvPr>
            <p:ph idx="12" type="sldNum"/>
          </p:nvPr>
        </p:nvSpPr>
        <p:spPr>
          <a:xfrm>
            <a:off x="3970938" y="8829967"/>
            <a:ext cx="3037840" cy="466433"/>
          </a:xfrm>
          <a:prstGeom prst="rect">
            <a:avLst/>
          </a:prstGeom>
          <a:noFill/>
          <a:ln>
            <a:noFill/>
          </a:ln>
        </p:spPr>
        <p:txBody>
          <a:bodyPr anchorCtr="0" anchor="b" bIns="46575" lIns="93175" spcFirstLastPara="1" rIns="93175" wrap="square" tIns="46575">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7" name="Shape 127"/>
        <p:cNvGrpSpPr/>
        <p:nvPr/>
      </p:nvGrpSpPr>
      <p:grpSpPr>
        <a:xfrm>
          <a:off x="0" y="0"/>
          <a:ext cx="0" cy="0"/>
          <a:chOff x="0" y="0"/>
          <a:chExt cx="0" cy="0"/>
        </a:xfrm>
      </p:grpSpPr>
      <p:sp>
        <p:nvSpPr>
          <p:cNvPr id="128" name="Google Shape;128;p7:notes"/>
          <p:cNvSpPr/>
          <p:nvPr>
            <p:ph idx="2" type="sldImg"/>
          </p:nvPr>
        </p:nvSpPr>
        <p:spPr>
          <a:xfrm>
            <a:off x="1414463" y="1162050"/>
            <a:ext cx="4181475" cy="31369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29" name="Google Shape;129;p7:notes"/>
          <p:cNvSpPr txBox="1"/>
          <p:nvPr>
            <p:ph idx="1" type="body"/>
          </p:nvPr>
        </p:nvSpPr>
        <p:spPr>
          <a:xfrm>
            <a:off x="701040" y="4473892"/>
            <a:ext cx="5608320" cy="3660458"/>
          </a:xfrm>
          <a:prstGeom prst="rect">
            <a:avLst/>
          </a:prstGeom>
          <a:noFill/>
          <a:ln>
            <a:noFill/>
          </a:ln>
        </p:spPr>
        <p:txBody>
          <a:bodyPr anchorCtr="0" anchor="t" bIns="46575" lIns="93175" spcFirstLastPara="1" rIns="93175" wrap="square" tIns="46575">
            <a:noAutofit/>
          </a:bodyPr>
          <a:lstStyle/>
          <a:p>
            <a:pPr indent="0" lvl="0" marL="0" rtl="0" algn="l">
              <a:spcBef>
                <a:spcPts val="0"/>
              </a:spcBef>
              <a:spcAft>
                <a:spcPts val="0"/>
              </a:spcAft>
              <a:buNone/>
            </a:pPr>
            <a:r>
              <a:rPr lang="en-US" sz="4300"/>
              <a:t> </a:t>
            </a:r>
            <a:r>
              <a:rPr b="1" lang="en-US"/>
              <a:t>Salary:</a:t>
            </a:r>
            <a:endParaRPr/>
          </a:p>
          <a:p>
            <a:pPr indent="0" lvl="1" marL="384048" rtl="0" algn="l">
              <a:spcBef>
                <a:spcPts val="0"/>
              </a:spcBef>
              <a:spcAft>
                <a:spcPts val="0"/>
              </a:spcAft>
              <a:buNone/>
            </a:pPr>
            <a:r>
              <a:rPr lang="en-US"/>
              <a:t>The average salary of a production welder employed in the United States is about $37,000 per year. </a:t>
            </a:r>
            <a:endParaRPr/>
          </a:p>
          <a:p>
            <a:pPr indent="0" lvl="1" marL="384048" rtl="0" algn="l">
              <a:spcBef>
                <a:spcPts val="0"/>
              </a:spcBef>
              <a:spcAft>
                <a:spcPts val="0"/>
              </a:spcAft>
              <a:buNone/>
            </a:pPr>
            <a:r>
              <a:rPr lang="en-US"/>
              <a:t>A shipyard welder in Chicago can earn as much as $41,000 annually, but a spot welder averages about $23,000 per year. </a:t>
            </a:r>
            <a:endParaRPr/>
          </a:p>
          <a:p>
            <a:pPr indent="0" lvl="1" marL="384048" rtl="0" algn="l">
              <a:spcBef>
                <a:spcPts val="0"/>
              </a:spcBef>
              <a:spcAft>
                <a:spcPts val="0"/>
              </a:spcAft>
              <a:buNone/>
            </a:pPr>
            <a:r>
              <a:rPr lang="en-US"/>
              <a:t>Auto body welding specialists can earn up to $50,000 annually.</a:t>
            </a:r>
            <a:endParaRPr/>
          </a:p>
          <a:p>
            <a:pPr indent="0" lvl="0" marL="0" rtl="0" algn="l">
              <a:spcBef>
                <a:spcPts val="0"/>
              </a:spcBef>
              <a:spcAft>
                <a:spcPts val="0"/>
              </a:spcAft>
              <a:buNone/>
            </a:pPr>
            <a:r>
              <a:t/>
            </a:r>
            <a:endParaRPr/>
          </a:p>
        </p:txBody>
      </p:sp>
      <p:sp>
        <p:nvSpPr>
          <p:cNvPr id="130" name="Google Shape;130;p7:notes"/>
          <p:cNvSpPr txBox="1"/>
          <p:nvPr>
            <p:ph idx="12" type="sldNum"/>
          </p:nvPr>
        </p:nvSpPr>
        <p:spPr>
          <a:xfrm>
            <a:off x="3970938" y="8829967"/>
            <a:ext cx="3037840" cy="466433"/>
          </a:xfrm>
          <a:prstGeom prst="rect">
            <a:avLst/>
          </a:prstGeom>
          <a:noFill/>
          <a:ln>
            <a:noFill/>
          </a:ln>
        </p:spPr>
        <p:txBody>
          <a:bodyPr anchorCtr="0" anchor="b" bIns="46575" lIns="93175" spcFirstLastPara="1" rIns="93175" wrap="square" tIns="46575">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4" name="Shape 134"/>
        <p:cNvGrpSpPr/>
        <p:nvPr/>
      </p:nvGrpSpPr>
      <p:grpSpPr>
        <a:xfrm>
          <a:off x="0" y="0"/>
          <a:ext cx="0" cy="0"/>
          <a:chOff x="0" y="0"/>
          <a:chExt cx="0" cy="0"/>
        </a:xfrm>
      </p:grpSpPr>
      <p:sp>
        <p:nvSpPr>
          <p:cNvPr id="135" name="Google Shape;135;p8:notes"/>
          <p:cNvSpPr/>
          <p:nvPr>
            <p:ph idx="2" type="sldImg"/>
          </p:nvPr>
        </p:nvSpPr>
        <p:spPr>
          <a:xfrm>
            <a:off x="1414463" y="1162050"/>
            <a:ext cx="4181475" cy="31369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36" name="Google Shape;136;p8:notes"/>
          <p:cNvSpPr txBox="1"/>
          <p:nvPr>
            <p:ph idx="1" type="body"/>
          </p:nvPr>
        </p:nvSpPr>
        <p:spPr>
          <a:xfrm>
            <a:off x="701040" y="4473892"/>
            <a:ext cx="5608320" cy="3660458"/>
          </a:xfrm>
          <a:prstGeom prst="rect">
            <a:avLst/>
          </a:prstGeom>
          <a:noFill/>
          <a:ln>
            <a:noFill/>
          </a:ln>
        </p:spPr>
        <p:txBody>
          <a:bodyPr anchorCtr="0" anchor="t" bIns="46575" lIns="93175" spcFirstLastPara="1" rIns="93175" wrap="square" tIns="46575">
            <a:noAutofit/>
          </a:bodyPr>
          <a:lstStyle/>
          <a:p>
            <a:pPr indent="0" lvl="0" marL="0" rtl="0" algn="l">
              <a:spcBef>
                <a:spcPts val="0"/>
              </a:spcBef>
              <a:spcAft>
                <a:spcPts val="0"/>
              </a:spcAft>
              <a:buNone/>
            </a:pPr>
            <a:r>
              <a:rPr b="1" lang="en-US" sz="1600"/>
              <a:t>Education</a:t>
            </a:r>
            <a:r>
              <a:rPr lang="en-US" sz="1600"/>
              <a:t>:</a:t>
            </a:r>
            <a:endParaRPr/>
          </a:p>
          <a:p>
            <a:pPr indent="-271060" lvl="0" marL="732172" rtl="0" algn="l">
              <a:spcBef>
                <a:spcPts val="0"/>
              </a:spcBef>
              <a:spcAft>
                <a:spcPts val="0"/>
              </a:spcAft>
              <a:buClr>
                <a:schemeClr val="dk1"/>
              </a:buClr>
              <a:buSzPts val="1000"/>
              <a:buFont typeface="Arial"/>
              <a:buChar char="•"/>
            </a:pPr>
            <a:r>
              <a:rPr lang="en-US"/>
              <a:t>A production welder job requires only a high school diploma and a basic understanding of mathematics for measurements. </a:t>
            </a:r>
            <a:endParaRPr/>
          </a:p>
          <a:p>
            <a:pPr indent="-271060" lvl="0" marL="732172" rtl="0" algn="l">
              <a:spcBef>
                <a:spcPts val="0"/>
              </a:spcBef>
              <a:spcAft>
                <a:spcPts val="0"/>
              </a:spcAft>
              <a:buClr>
                <a:schemeClr val="dk1"/>
              </a:buClr>
              <a:buSzPts val="1000"/>
              <a:buFont typeface="Arial"/>
              <a:buChar char="•"/>
            </a:pPr>
            <a:r>
              <a:rPr lang="en-US"/>
              <a:t>A welder must have special knowledge of the machines and tools he operates, including how to repair and maintain them. Blue print reading also is required.</a:t>
            </a:r>
            <a:endParaRPr/>
          </a:p>
          <a:p>
            <a:pPr indent="-271060" lvl="0" marL="732172" rtl="0" algn="l">
              <a:spcBef>
                <a:spcPts val="0"/>
              </a:spcBef>
              <a:spcAft>
                <a:spcPts val="0"/>
              </a:spcAft>
              <a:buClr>
                <a:schemeClr val="dk1"/>
              </a:buClr>
              <a:buSzPts val="1000"/>
              <a:buFont typeface="Arial"/>
              <a:buChar char="•"/>
            </a:pPr>
            <a:r>
              <a:rPr lang="en-US"/>
              <a:t>The welder also must have the ability to identify raw materials, have familiarity with the production process and familiarity with quality control issues.</a:t>
            </a:r>
            <a:endParaRPr/>
          </a:p>
          <a:p>
            <a:pPr indent="0" lvl="0" marL="0" rtl="0" algn="l">
              <a:spcBef>
                <a:spcPts val="0"/>
              </a:spcBef>
              <a:spcAft>
                <a:spcPts val="0"/>
              </a:spcAft>
              <a:buNone/>
            </a:pPr>
            <a:r>
              <a:t/>
            </a:r>
            <a:endParaRPr/>
          </a:p>
        </p:txBody>
      </p:sp>
      <p:sp>
        <p:nvSpPr>
          <p:cNvPr id="137" name="Google Shape;137;p8:notes"/>
          <p:cNvSpPr txBox="1"/>
          <p:nvPr>
            <p:ph idx="12" type="sldNum"/>
          </p:nvPr>
        </p:nvSpPr>
        <p:spPr>
          <a:xfrm>
            <a:off x="3970938" y="8829967"/>
            <a:ext cx="3037840" cy="466433"/>
          </a:xfrm>
          <a:prstGeom prst="rect">
            <a:avLst/>
          </a:prstGeom>
          <a:noFill/>
          <a:ln>
            <a:noFill/>
          </a:ln>
        </p:spPr>
        <p:txBody>
          <a:bodyPr anchorCtr="0" anchor="b" bIns="46575" lIns="93175" spcFirstLastPara="1" rIns="93175" wrap="square" tIns="46575">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1" name="Shape 141"/>
        <p:cNvGrpSpPr/>
        <p:nvPr/>
      </p:nvGrpSpPr>
      <p:grpSpPr>
        <a:xfrm>
          <a:off x="0" y="0"/>
          <a:ext cx="0" cy="0"/>
          <a:chOff x="0" y="0"/>
          <a:chExt cx="0" cy="0"/>
        </a:xfrm>
      </p:grpSpPr>
      <p:sp>
        <p:nvSpPr>
          <p:cNvPr id="142" name="Google Shape;142;p9:notes"/>
          <p:cNvSpPr/>
          <p:nvPr>
            <p:ph idx="2" type="sldImg"/>
          </p:nvPr>
        </p:nvSpPr>
        <p:spPr>
          <a:xfrm>
            <a:off x="1414463" y="1162050"/>
            <a:ext cx="4181475" cy="31369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43" name="Google Shape;143;p9:notes"/>
          <p:cNvSpPr txBox="1"/>
          <p:nvPr>
            <p:ph idx="1" type="body"/>
          </p:nvPr>
        </p:nvSpPr>
        <p:spPr>
          <a:xfrm>
            <a:off x="701040" y="4473892"/>
            <a:ext cx="5608320" cy="3660458"/>
          </a:xfrm>
          <a:prstGeom prst="rect">
            <a:avLst/>
          </a:prstGeom>
          <a:noFill/>
          <a:ln>
            <a:noFill/>
          </a:ln>
        </p:spPr>
        <p:txBody>
          <a:bodyPr anchorCtr="0" anchor="t" bIns="46575" lIns="93175" spcFirstLastPara="1" rIns="93175" wrap="square" tIns="46575">
            <a:noAutofit/>
          </a:bodyPr>
          <a:lstStyle/>
          <a:p>
            <a:pPr indent="0" lvl="0" marL="0" rtl="0" algn="l">
              <a:spcBef>
                <a:spcPts val="0"/>
              </a:spcBef>
              <a:spcAft>
                <a:spcPts val="0"/>
              </a:spcAft>
              <a:buNone/>
            </a:pPr>
            <a:r>
              <a:rPr b="1" lang="en-US"/>
              <a:t>Definition:</a:t>
            </a:r>
            <a:endParaRPr/>
          </a:p>
          <a:p>
            <a:pPr indent="-63500" lvl="1" marL="384048" rtl="0" algn="l">
              <a:spcBef>
                <a:spcPts val="0"/>
              </a:spcBef>
              <a:spcAft>
                <a:spcPts val="0"/>
              </a:spcAft>
              <a:buClr>
                <a:schemeClr val="dk1"/>
              </a:buClr>
              <a:buSzPts val="1000"/>
              <a:buFont typeface="Arial"/>
              <a:buChar char="•"/>
            </a:pPr>
            <a:r>
              <a:rPr lang="en-US"/>
              <a:t>Very similar welding done as that of a Fabricator. However, a custom welder works on custom style welding, not the same welding over and over.</a:t>
            </a:r>
            <a:endParaRPr/>
          </a:p>
          <a:p>
            <a:pPr indent="-63500" lvl="1" marL="384048" rtl="0" algn="l">
              <a:spcBef>
                <a:spcPts val="0"/>
              </a:spcBef>
              <a:spcAft>
                <a:spcPts val="0"/>
              </a:spcAft>
              <a:buClr>
                <a:schemeClr val="dk1"/>
              </a:buClr>
              <a:buSzPts val="1000"/>
              <a:buFont typeface="Arial"/>
              <a:buChar char="•"/>
            </a:pPr>
            <a:r>
              <a:rPr lang="en-US"/>
              <a:t>A custom welder may work off of blueprints, or may have to create their own shop drawings to work off of. </a:t>
            </a:r>
            <a:endParaRPr/>
          </a:p>
          <a:p>
            <a:pPr indent="-63500" lvl="1" marL="384048" rtl="0" algn="l">
              <a:spcBef>
                <a:spcPts val="0"/>
              </a:spcBef>
              <a:spcAft>
                <a:spcPts val="0"/>
              </a:spcAft>
              <a:buClr>
                <a:schemeClr val="dk1"/>
              </a:buClr>
              <a:buSzPts val="1000"/>
              <a:buFont typeface="Arial"/>
              <a:buChar char="•"/>
            </a:pPr>
            <a:r>
              <a:rPr lang="en-US"/>
              <a:t>May do welding on equipment and machinery. Includes auto mechanics, auto body repair technicians, diesel mechanics, and industrial mechanics will likely do custom welds. </a:t>
            </a:r>
            <a:endParaRPr/>
          </a:p>
          <a:p>
            <a:pPr indent="0" lvl="0" marL="0" rtl="0" algn="l">
              <a:spcBef>
                <a:spcPts val="0"/>
              </a:spcBef>
              <a:spcAft>
                <a:spcPts val="0"/>
              </a:spcAft>
              <a:buNone/>
            </a:pPr>
            <a:r>
              <a:t/>
            </a:r>
            <a:endParaRPr/>
          </a:p>
        </p:txBody>
      </p:sp>
      <p:sp>
        <p:nvSpPr>
          <p:cNvPr id="144" name="Google Shape;144;p9:notes"/>
          <p:cNvSpPr txBox="1"/>
          <p:nvPr>
            <p:ph idx="12" type="sldNum"/>
          </p:nvPr>
        </p:nvSpPr>
        <p:spPr>
          <a:xfrm>
            <a:off x="3970938" y="8829967"/>
            <a:ext cx="3037840" cy="466433"/>
          </a:xfrm>
          <a:prstGeom prst="rect">
            <a:avLst/>
          </a:prstGeom>
          <a:noFill/>
          <a:ln>
            <a:noFill/>
          </a:ln>
        </p:spPr>
        <p:txBody>
          <a:bodyPr anchorCtr="0" anchor="b" bIns="46575" lIns="93175" spcFirstLastPara="1" rIns="93175" wrap="square" tIns="46575">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jpg"/><Relationship Id="rId3"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Title Slide">
  <p:cSld name="1_Title Slide">
    <p:spTree>
      <p:nvGrpSpPr>
        <p:cNvPr id="14" name="Shape 14"/>
        <p:cNvGrpSpPr/>
        <p:nvPr/>
      </p:nvGrpSpPr>
      <p:grpSpPr>
        <a:xfrm>
          <a:off x="0" y="0"/>
          <a:ext cx="0" cy="0"/>
          <a:chOff x="0" y="0"/>
          <a:chExt cx="0" cy="0"/>
        </a:xfrm>
      </p:grpSpPr>
      <p:pic>
        <p:nvPicPr>
          <p:cNvPr id="15" name="Google Shape;15;p2"/>
          <p:cNvPicPr preferRelativeResize="0"/>
          <p:nvPr/>
        </p:nvPicPr>
        <p:blipFill rotWithShape="1">
          <a:blip r:embed="rId2">
            <a:alphaModFix/>
          </a:blip>
          <a:srcRect b="0" l="0" r="0" t="0"/>
          <a:stretch/>
        </p:blipFill>
        <p:spPr>
          <a:xfrm>
            <a:off x="-334736" y="0"/>
            <a:ext cx="10248341" cy="5786909"/>
          </a:xfrm>
          <a:prstGeom prst="rect">
            <a:avLst/>
          </a:prstGeom>
          <a:noFill/>
          <a:ln>
            <a:noFill/>
          </a:ln>
        </p:spPr>
      </p:pic>
      <p:sp>
        <p:nvSpPr>
          <p:cNvPr id="16" name="Google Shape;16;p2"/>
          <p:cNvSpPr/>
          <p:nvPr/>
        </p:nvSpPr>
        <p:spPr>
          <a:xfrm>
            <a:off x="0" y="5786909"/>
            <a:ext cx="9144000" cy="501058"/>
          </a:xfrm>
          <a:prstGeom prst="rect">
            <a:avLst/>
          </a:prstGeom>
          <a:solidFill>
            <a:srgbClr val="D8D8D8"/>
          </a:solidFill>
          <a:ln>
            <a:noFill/>
          </a:ln>
          <a:effectLst>
            <a:outerShdw blurRad="50800" rotWithShape="0" algn="t" dir="5400000" dist="38100">
              <a:srgbClr val="000000">
                <a:alpha val="40000"/>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513" u="none" cap="none" strike="noStrike">
              <a:solidFill>
                <a:schemeClr val="lt1"/>
              </a:solidFill>
              <a:latin typeface="Calibri"/>
              <a:ea typeface="Calibri"/>
              <a:cs typeface="Calibri"/>
              <a:sym typeface="Calibri"/>
            </a:endParaRPr>
          </a:p>
        </p:txBody>
      </p:sp>
      <p:pic>
        <p:nvPicPr>
          <p:cNvPr id="17" name="Google Shape;17;p2"/>
          <p:cNvPicPr preferRelativeResize="0"/>
          <p:nvPr/>
        </p:nvPicPr>
        <p:blipFill rotWithShape="1">
          <a:blip r:embed="rId3">
            <a:alphaModFix/>
          </a:blip>
          <a:srcRect b="0" l="0" r="0" t="0"/>
          <a:stretch/>
        </p:blipFill>
        <p:spPr>
          <a:xfrm>
            <a:off x="5999791" y="4316876"/>
            <a:ext cx="2212058" cy="1868854"/>
          </a:xfrm>
          <a:prstGeom prst="rect">
            <a:avLst/>
          </a:prstGeom>
          <a:noFill/>
          <a:ln>
            <a:noFill/>
          </a:ln>
          <a:effectLst>
            <a:outerShdw blurRad="165100" rotWithShape="0" algn="tl" dir="2700000" dist="38100">
              <a:srgbClr val="000000"/>
            </a:outerShdw>
          </a:effectLst>
        </p:spPr>
      </p:pic>
      <p:sp>
        <p:nvSpPr>
          <p:cNvPr id="18" name="Google Shape;18;p2"/>
          <p:cNvSpPr txBox="1"/>
          <p:nvPr/>
        </p:nvSpPr>
        <p:spPr>
          <a:xfrm>
            <a:off x="4864608" y="475488"/>
            <a:ext cx="4142232" cy="1446550"/>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b="1" i="0" lang="en-US" sz="4400" u="none" cap="none" strike="noStrike">
                <a:solidFill>
                  <a:schemeClr val="lt1"/>
                </a:solidFill>
                <a:latin typeface="Calibri"/>
                <a:ea typeface="Calibri"/>
                <a:cs typeface="Calibri"/>
                <a:sym typeface="Calibri"/>
              </a:rPr>
              <a:t>RealCareer™ </a:t>
            </a:r>
            <a:endParaRPr/>
          </a:p>
          <a:p>
            <a:pPr indent="0" lvl="0" marL="0" marR="0" rtl="0" algn="ctr">
              <a:spcBef>
                <a:spcPts val="0"/>
              </a:spcBef>
              <a:spcAft>
                <a:spcPts val="0"/>
              </a:spcAft>
              <a:buNone/>
            </a:pPr>
            <a:r>
              <a:rPr b="1" i="0" lang="en-US" sz="4400" u="none" cap="none" strike="noStrike">
                <a:solidFill>
                  <a:schemeClr val="lt1"/>
                </a:solidFill>
                <a:latin typeface="Calibri"/>
                <a:ea typeface="Calibri"/>
                <a:cs typeface="Calibri"/>
                <a:sym typeface="Calibri"/>
              </a:rPr>
              <a:t>Bend Tester</a:t>
            </a:r>
            <a:endParaRPr b="1" i="0" sz="4400" u="none" cap="none" strike="noStrike">
              <a:solidFill>
                <a:schemeClr val="lt1"/>
              </a:solidFill>
              <a:latin typeface="Calibri"/>
              <a:ea typeface="Calibri"/>
              <a:cs typeface="Calibri"/>
              <a:sym typeface="Calibri"/>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ith Caption" type="objTx">
  <p:cSld name="OBJECT_WITH_CAPTION_TEXT">
    <p:spTree>
      <p:nvGrpSpPr>
        <p:cNvPr id="60" name="Shape 60"/>
        <p:cNvGrpSpPr/>
        <p:nvPr/>
      </p:nvGrpSpPr>
      <p:grpSpPr>
        <a:xfrm>
          <a:off x="0" y="0"/>
          <a:ext cx="0" cy="0"/>
          <a:chOff x="0" y="0"/>
          <a:chExt cx="0" cy="0"/>
        </a:xfrm>
      </p:grpSpPr>
      <p:sp>
        <p:nvSpPr>
          <p:cNvPr id="61" name="Google Shape;61;p11"/>
          <p:cNvSpPr txBox="1"/>
          <p:nvPr>
            <p:ph type="title"/>
          </p:nvPr>
        </p:nvSpPr>
        <p:spPr>
          <a:xfrm>
            <a:off x="629841" y="457200"/>
            <a:ext cx="2949178" cy="1600200"/>
          </a:xfrm>
          <a:prstGeom prst="rect">
            <a:avLst/>
          </a:prstGeom>
          <a:noFill/>
          <a:ln>
            <a:noFill/>
          </a:ln>
        </p:spPr>
        <p:txBody>
          <a:bodyPr anchorCtr="0" anchor="b" bIns="45700" lIns="91425" spcFirstLastPara="1" rIns="91425" wrap="square" tIns="45700">
            <a:noAutofit/>
          </a:bodyPr>
          <a:lstStyle>
            <a:lvl1pPr lvl="0" algn="l">
              <a:lnSpc>
                <a:spcPct val="90000"/>
              </a:lnSpc>
              <a:spcBef>
                <a:spcPts val="0"/>
              </a:spcBef>
              <a:spcAft>
                <a:spcPts val="0"/>
              </a:spcAft>
              <a:buClr>
                <a:schemeClr val="dk1"/>
              </a:buClr>
              <a:buSzPts val="3200"/>
              <a:buFont typeface="Arial"/>
              <a:buNone/>
              <a:defRPr sz="3200">
                <a:latin typeface="Arial"/>
                <a:ea typeface="Arial"/>
                <a:cs typeface="Arial"/>
                <a:sym typeface="Aria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62" name="Google Shape;62;p11"/>
          <p:cNvSpPr txBox="1"/>
          <p:nvPr>
            <p:ph idx="1" type="body"/>
          </p:nvPr>
        </p:nvSpPr>
        <p:spPr>
          <a:xfrm>
            <a:off x="3887391" y="457200"/>
            <a:ext cx="4629150" cy="5403851"/>
          </a:xfrm>
          <a:prstGeom prst="rect">
            <a:avLst/>
          </a:prstGeom>
          <a:noFill/>
          <a:ln cap="flat" cmpd="sng" w="9525">
            <a:solidFill>
              <a:schemeClr val="dk1"/>
            </a:solidFill>
            <a:prstDash val="solid"/>
            <a:round/>
            <a:headEnd len="sm" w="sm" type="none"/>
            <a:tailEnd len="sm" w="sm" type="none"/>
          </a:ln>
        </p:spPr>
        <p:txBody>
          <a:bodyPr anchorCtr="0" anchor="t" bIns="45700" lIns="91425" spcFirstLastPara="1" rIns="91425" wrap="square" tIns="45700">
            <a:noAutofit/>
          </a:bodyPr>
          <a:lstStyle>
            <a:lvl1pPr indent="-431800" lvl="0" marL="457200" algn="l">
              <a:lnSpc>
                <a:spcPct val="90000"/>
              </a:lnSpc>
              <a:spcBef>
                <a:spcPts val="1000"/>
              </a:spcBef>
              <a:spcAft>
                <a:spcPts val="0"/>
              </a:spcAft>
              <a:buClr>
                <a:schemeClr val="dk1"/>
              </a:buClr>
              <a:buSzPts val="3200"/>
              <a:buChar char="•"/>
              <a:defRPr sz="3200">
                <a:latin typeface="Arial"/>
                <a:ea typeface="Arial"/>
                <a:cs typeface="Arial"/>
                <a:sym typeface="Arial"/>
              </a:defRPr>
            </a:lvl1pPr>
            <a:lvl2pPr indent="-406400" lvl="1" marL="914400" algn="l">
              <a:lnSpc>
                <a:spcPct val="90000"/>
              </a:lnSpc>
              <a:spcBef>
                <a:spcPts val="500"/>
              </a:spcBef>
              <a:spcAft>
                <a:spcPts val="0"/>
              </a:spcAft>
              <a:buClr>
                <a:schemeClr val="dk1"/>
              </a:buClr>
              <a:buSzPts val="2800"/>
              <a:buChar char="•"/>
              <a:defRPr sz="2800"/>
            </a:lvl2pPr>
            <a:lvl3pPr indent="-381000" lvl="2" marL="1371600" algn="l">
              <a:lnSpc>
                <a:spcPct val="90000"/>
              </a:lnSpc>
              <a:spcBef>
                <a:spcPts val="500"/>
              </a:spcBef>
              <a:spcAft>
                <a:spcPts val="0"/>
              </a:spcAft>
              <a:buClr>
                <a:schemeClr val="dk1"/>
              </a:buClr>
              <a:buSzPts val="2400"/>
              <a:buChar char="•"/>
              <a:defRPr sz="2400"/>
            </a:lvl3pPr>
            <a:lvl4pPr indent="-355600" lvl="3" marL="1828800" algn="l">
              <a:lnSpc>
                <a:spcPct val="90000"/>
              </a:lnSpc>
              <a:spcBef>
                <a:spcPts val="500"/>
              </a:spcBef>
              <a:spcAft>
                <a:spcPts val="0"/>
              </a:spcAft>
              <a:buClr>
                <a:schemeClr val="dk1"/>
              </a:buClr>
              <a:buSzPts val="2000"/>
              <a:buChar char="•"/>
              <a:defRPr sz="2000"/>
            </a:lvl4pPr>
            <a:lvl5pPr indent="-355600" lvl="4" marL="2286000" algn="l">
              <a:lnSpc>
                <a:spcPct val="90000"/>
              </a:lnSpc>
              <a:spcBef>
                <a:spcPts val="500"/>
              </a:spcBef>
              <a:spcAft>
                <a:spcPts val="0"/>
              </a:spcAft>
              <a:buClr>
                <a:schemeClr val="dk1"/>
              </a:buClr>
              <a:buSzPts val="2000"/>
              <a:buChar char="•"/>
              <a:defRPr sz="2000"/>
            </a:lvl5pPr>
            <a:lvl6pPr indent="-355600" lvl="5" marL="2743200" algn="l">
              <a:lnSpc>
                <a:spcPct val="90000"/>
              </a:lnSpc>
              <a:spcBef>
                <a:spcPts val="500"/>
              </a:spcBef>
              <a:spcAft>
                <a:spcPts val="0"/>
              </a:spcAft>
              <a:buClr>
                <a:schemeClr val="dk1"/>
              </a:buClr>
              <a:buSzPts val="2000"/>
              <a:buChar char="•"/>
              <a:defRPr sz="2000"/>
            </a:lvl6pPr>
            <a:lvl7pPr indent="-355600" lvl="6" marL="3200400" algn="l">
              <a:lnSpc>
                <a:spcPct val="90000"/>
              </a:lnSpc>
              <a:spcBef>
                <a:spcPts val="500"/>
              </a:spcBef>
              <a:spcAft>
                <a:spcPts val="0"/>
              </a:spcAft>
              <a:buClr>
                <a:schemeClr val="dk1"/>
              </a:buClr>
              <a:buSzPts val="2000"/>
              <a:buChar char="•"/>
              <a:defRPr sz="2000"/>
            </a:lvl7pPr>
            <a:lvl8pPr indent="-355600" lvl="7" marL="3657600" algn="l">
              <a:lnSpc>
                <a:spcPct val="90000"/>
              </a:lnSpc>
              <a:spcBef>
                <a:spcPts val="500"/>
              </a:spcBef>
              <a:spcAft>
                <a:spcPts val="0"/>
              </a:spcAft>
              <a:buClr>
                <a:schemeClr val="dk1"/>
              </a:buClr>
              <a:buSzPts val="2000"/>
              <a:buChar char="•"/>
              <a:defRPr sz="2000"/>
            </a:lvl8pPr>
            <a:lvl9pPr indent="-355600" lvl="8" marL="4114800" algn="l">
              <a:lnSpc>
                <a:spcPct val="90000"/>
              </a:lnSpc>
              <a:spcBef>
                <a:spcPts val="500"/>
              </a:spcBef>
              <a:spcAft>
                <a:spcPts val="0"/>
              </a:spcAft>
              <a:buClr>
                <a:schemeClr val="dk1"/>
              </a:buClr>
              <a:buSzPts val="2000"/>
              <a:buChar char="•"/>
              <a:defRPr sz="2000"/>
            </a:lvl9pPr>
          </a:lstStyle>
          <a:p/>
        </p:txBody>
      </p:sp>
      <p:sp>
        <p:nvSpPr>
          <p:cNvPr id="63" name="Google Shape;63;p11"/>
          <p:cNvSpPr txBox="1"/>
          <p:nvPr>
            <p:ph idx="2" type="body"/>
          </p:nvPr>
        </p:nvSpPr>
        <p:spPr>
          <a:xfrm>
            <a:off x="629841" y="2303362"/>
            <a:ext cx="2949178" cy="3565626"/>
          </a:xfrm>
          <a:prstGeom prst="rect">
            <a:avLst/>
          </a:prstGeom>
          <a:noFill/>
          <a:ln cap="flat" cmpd="sng" w="9525">
            <a:solidFill>
              <a:schemeClr val="dk1"/>
            </a:solidFill>
            <a:prstDash val="solid"/>
            <a:round/>
            <a:headEnd len="sm" w="sm" type="none"/>
            <a:tailEnd len="sm" w="sm" type="none"/>
          </a:ln>
        </p:spPr>
        <p:txBody>
          <a:bodyPr anchorCtr="0" anchor="t" bIns="45700" lIns="91425" spcFirstLastPara="1" rIns="91425" wrap="square" tIns="45700">
            <a:noAutofit/>
          </a:bodyPr>
          <a:lstStyle>
            <a:lvl1pPr indent="-228600" lvl="0" marL="457200" algn="l">
              <a:lnSpc>
                <a:spcPct val="90000"/>
              </a:lnSpc>
              <a:spcBef>
                <a:spcPts val="1000"/>
              </a:spcBef>
              <a:spcAft>
                <a:spcPts val="0"/>
              </a:spcAft>
              <a:buClr>
                <a:schemeClr val="dk1"/>
              </a:buClr>
              <a:buSzPts val="2400"/>
              <a:buNone/>
              <a:defRPr sz="2400">
                <a:latin typeface="Arial"/>
                <a:ea typeface="Arial"/>
                <a:cs typeface="Arial"/>
                <a:sym typeface="Arial"/>
              </a:defRPr>
            </a:lvl1pPr>
            <a:lvl2pPr indent="-228600" lvl="1" marL="914400" algn="l">
              <a:lnSpc>
                <a:spcPct val="90000"/>
              </a:lnSpc>
              <a:spcBef>
                <a:spcPts val="500"/>
              </a:spcBef>
              <a:spcAft>
                <a:spcPts val="0"/>
              </a:spcAft>
              <a:buClr>
                <a:schemeClr val="dk1"/>
              </a:buClr>
              <a:buSzPts val="1400"/>
              <a:buNone/>
              <a:defRPr sz="1400"/>
            </a:lvl2pPr>
            <a:lvl3pPr indent="-228600" lvl="2" marL="1371600" algn="l">
              <a:lnSpc>
                <a:spcPct val="90000"/>
              </a:lnSpc>
              <a:spcBef>
                <a:spcPts val="500"/>
              </a:spcBef>
              <a:spcAft>
                <a:spcPts val="0"/>
              </a:spcAft>
              <a:buClr>
                <a:schemeClr val="dk1"/>
              </a:buClr>
              <a:buSzPts val="1200"/>
              <a:buNone/>
              <a:defRPr sz="1200"/>
            </a:lvl3pPr>
            <a:lvl4pPr indent="-228600" lvl="3" marL="1828800" algn="l">
              <a:lnSpc>
                <a:spcPct val="90000"/>
              </a:lnSpc>
              <a:spcBef>
                <a:spcPts val="500"/>
              </a:spcBef>
              <a:spcAft>
                <a:spcPts val="0"/>
              </a:spcAft>
              <a:buClr>
                <a:schemeClr val="dk1"/>
              </a:buClr>
              <a:buSzPts val="1000"/>
              <a:buNone/>
              <a:defRPr sz="1000"/>
            </a:lvl4pPr>
            <a:lvl5pPr indent="-228600" lvl="4" marL="2286000" algn="l">
              <a:lnSpc>
                <a:spcPct val="90000"/>
              </a:lnSpc>
              <a:spcBef>
                <a:spcPts val="500"/>
              </a:spcBef>
              <a:spcAft>
                <a:spcPts val="0"/>
              </a:spcAft>
              <a:buClr>
                <a:schemeClr val="dk1"/>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sp>
        <p:nvSpPr>
          <p:cNvPr id="64" name="Google Shape;64;p11"/>
          <p:cNvSpPr txBox="1"/>
          <p:nvPr/>
        </p:nvSpPr>
        <p:spPr>
          <a:xfrm>
            <a:off x="2661988" y="6323934"/>
            <a:ext cx="3161655" cy="461665"/>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lang="en-US" sz="1200">
                <a:solidFill>
                  <a:schemeClr val="lt1"/>
                </a:solidFill>
                <a:latin typeface="Calibri"/>
                <a:ea typeface="Calibri"/>
                <a:cs typeface="Calibri"/>
                <a:sym typeface="Calibri"/>
              </a:rPr>
              <a:t>RealCareer® Welding Solutions</a:t>
            </a:r>
            <a:endParaRPr/>
          </a:p>
          <a:p>
            <a:pPr indent="0" lvl="0" marL="0" marR="0" rtl="0" algn="ctr">
              <a:spcBef>
                <a:spcPts val="0"/>
              </a:spcBef>
              <a:spcAft>
                <a:spcPts val="0"/>
              </a:spcAft>
              <a:buNone/>
            </a:pPr>
            <a:r>
              <a:rPr lang="en-US" sz="1200">
                <a:solidFill>
                  <a:schemeClr val="lt1"/>
                </a:solidFill>
                <a:latin typeface="Calibri"/>
                <a:ea typeface="Calibri"/>
                <a:cs typeface="Calibri"/>
                <a:sym typeface="Calibri"/>
              </a:rPr>
              <a:t>RealCareer™ Bend Tester </a:t>
            </a:r>
            <a:endParaRPr sz="1200">
              <a:solidFill>
                <a:schemeClr val="lt1"/>
              </a:solidFill>
              <a:latin typeface="Calibri"/>
              <a:ea typeface="Calibri"/>
              <a:cs typeface="Calibri"/>
              <a:sym typeface="Calibri"/>
            </a:endParaRPr>
          </a:p>
        </p:txBody>
      </p:sp>
      <p:sp>
        <p:nvSpPr>
          <p:cNvPr id="65" name="Google Shape;65;p11"/>
          <p:cNvSpPr txBox="1"/>
          <p:nvPr/>
        </p:nvSpPr>
        <p:spPr>
          <a:xfrm>
            <a:off x="5724144" y="6323934"/>
            <a:ext cx="2734056" cy="448264"/>
          </a:xfrm>
          <a:prstGeom prst="rect">
            <a:avLst/>
          </a:prstGeom>
          <a:noFill/>
          <a:ln>
            <a:noFill/>
          </a:ln>
        </p:spPr>
        <p:txBody>
          <a:bodyPr anchorCtr="0" anchor="t" bIns="45700" lIns="91425" spcFirstLastPara="1" rIns="91425" wrap="square" tIns="45700">
            <a:noAutofit/>
          </a:bodyPr>
          <a:lstStyle/>
          <a:p>
            <a:pPr indent="0" lvl="0" marL="0" marR="0" rtl="0" algn="r">
              <a:spcBef>
                <a:spcPts val="0"/>
              </a:spcBef>
              <a:spcAft>
                <a:spcPts val="0"/>
              </a:spcAft>
              <a:buNone/>
            </a:pPr>
            <a:fld id="{00000000-1234-1234-1234-123412341234}" type="slidenum">
              <a:rPr lang="en-US" sz="1513">
                <a:solidFill>
                  <a:schemeClr val="lt1"/>
                </a:solidFill>
                <a:latin typeface="Calibri"/>
                <a:ea typeface="Calibri"/>
                <a:cs typeface="Calibri"/>
                <a:sym typeface="Calibri"/>
              </a:rPr>
              <a:t>‹#›</a:t>
            </a:fld>
            <a:endParaRPr sz="1513">
              <a:solidFill>
                <a:schemeClr val="lt1"/>
              </a:solidFill>
              <a:latin typeface="Calibri"/>
              <a:ea typeface="Calibri"/>
              <a:cs typeface="Calibri"/>
              <a:sym typeface="Calibri"/>
            </a:endParaRPr>
          </a:p>
          <a:p>
            <a:pPr indent="0" lvl="0" marL="0" marR="0" rtl="0" algn="r">
              <a:spcBef>
                <a:spcPts val="0"/>
              </a:spcBef>
              <a:spcAft>
                <a:spcPts val="0"/>
              </a:spcAft>
              <a:buNone/>
            </a:pPr>
            <a:r>
              <a:rPr lang="en-US" sz="800">
                <a:solidFill>
                  <a:schemeClr val="lt1"/>
                </a:solidFill>
                <a:latin typeface="Calibri"/>
                <a:ea typeface="Calibri"/>
                <a:cs typeface="Calibri"/>
                <a:sym typeface="Calibri"/>
              </a:rPr>
              <a:t>1035981-01A </a:t>
            </a:r>
            <a:endParaRPr sz="800">
              <a:solidFill>
                <a:schemeClr val="lt1"/>
              </a:solidFill>
              <a:latin typeface="Calibri"/>
              <a:ea typeface="Calibri"/>
              <a:cs typeface="Calibri"/>
              <a:sym typeface="Calibri"/>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type="picTx">
  <p:cSld name="PICTURE_WITH_CAPTION_TEXT">
    <p:spTree>
      <p:nvGrpSpPr>
        <p:cNvPr id="66" name="Shape 66"/>
        <p:cNvGrpSpPr/>
        <p:nvPr/>
      </p:nvGrpSpPr>
      <p:grpSpPr>
        <a:xfrm>
          <a:off x="0" y="0"/>
          <a:ext cx="0" cy="0"/>
          <a:chOff x="0" y="0"/>
          <a:chExt cx="0" cy="0"/>
        </a:xfrm>
      </p:grpSpPr>
      <p:sp>
        <p:nvSpPr>
          <p:cNvPr id="67" name="Google Shape;67;p12"/>
          <p:cNvSpPr txBox="1"/>
          <p:nvPr>
            <p:ph type="title"/>
          </p:nvPr>
        </p:nvSpPr>
        <p:spPr>
          <a:xfrm>
            <a:off x="629841" y="457200"/>
            <a:ext cx="2949178" cy="1600200"/>
          </a:xfrm>
          <a:prstGeom prst="rect">
            <a:avLst/>
          </a:prstGeom>
          <a:noFill/>
          <a:ln>
            <a:noFill/>
          </a:ln>
        </p:spPr>
        <p:txBody>
          <a:bodyPr anchorCtr="0" anchor="b" bIns="45700" lIns="91425" spcFirstLastPara="1" rIns="91425" wrap="square" tIns="45700">
            <a:noAutofit/>
          </a:bodyPr>
          <a:lstStyle>
            <a:lvl1pPr lvl="0" algn="l">
              <a:lnSpc>
                <a:spcPct val="90000"/>
              </a:lnSpc>
              <a:spcBef>
                <a:spcPts val="0"/>
              </a:spcBef>
              <a:spcAft>
                <a:spcPts val="0"/>
              </a:spcAft>
              <a:buClr>
                <a:schemeClr val="dk1"/>
              </a:buClr>
              <a:buSzPts val="3200"/>
              <a:buFont typeface="Arial"/>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68" name="Google Shape;68;p12"/>
          <p:cNvSpPr/>
          <p:nvPr>
            <p:ph idx="2" type="pic"/>
          </p:nvPr>
        </p:nvSpPr>
        <p:spPr>
          <a:xfrm>
            <a:off x="3887391" y="987426"/>
            <a:ext cx="4629150" cy="4873625"/>
          </a:xfrm>
          <a:prstGeom prst="rect">
            <a:avLst/>
          </a:prstGeom>
          <a:noFill/>
          <a:ln>
            <a:noFill/>
          </a:ln>
        </p:spPr>
        <p:txBody>
          <a:bodyPr anchorCtr="0" anchor="t" bIns="45700" lIns="91425" spcFirstLastPara="1" rIns="91425" wrap="square" tIns="45700">
            <a:noAutofit/>
          </a:bodyPr>
          <a:lstStyle>
            <a:lvl1pPr lvl="0" marR="0" rtl="0" algn="l">
              <a:lnSpc>
                <a:spcPct val="90000"/>
              </a:lnSpc>
              <a:spcBef>
                <a:spcPts val="1000"/>
              </a:spcBef>
              <a:spcAft>
                <a:spcPts val="0"/>
              </a:spcAft>
              <a:buClr>
                <a:schemeClr val="dk1"/>
              </a:buClr>
              <a:buSzPts val="3200"/>
              <a:buFont typeface="Arial"/>
              <a:buNone/>
              <a:defRPr b="0" i="0" sz="3200" u="none" cap="none" strike="noStrike">
                <a:solidFill>
                  <a:schemeClr val="dk1"/>
                </a:solidFill>
                <a:latin typeface="Arial"/>
                <a:ea typeface="Arial"/>
                <a:cs typeface="Arial"/>
                <a:sym typeface="Arial"/>
              </a:defRPr>
            </a:lvl1pPr>
            <a:lvl2pPr lvl="1" marR="0" rtl="0" algn="l">
              <a:lnSpc>
                <a:spcPct val="90000"/>
              </a:lnSpc>
              <a:spcBef>
                <a:spcPts val="500"/>
              </a:spcBef>
              <a:spcAft>
                <a:spcPts val="0"/>
              </a:spcAft>
              <a:buClr>
                <a:schemeClr val="dk1"/>
              </a:buClr>
              <a:buSzPts val="2800"/>
              <a:buFont typeface="Arial"/>
              <a:buNone/>
              <a:defRPr b="0" i="0" sz="2800" u="none" cap="none" strike="noStrike">
                <a:solidFill>
                  <a:schemeClr val="dk1"/>
                </a:solidFill>
                <a:latin typeface="Calibri"/>
                <a:ea typeface="Calibri"/>
                <a:cs typeface="Calibri"/>
                <a:sym typeface="Calibri"/>
              </a:defRPr>
            </a:lvl2pPr>
            <a:lvl3pPr lvl="2" marR="0" rtl="0" algn="l">
              <a:lnSpc>
                <a:spcPct val="90000"/>
              </a:lnSpc>
              <a:spcBef>
                <a:spcPts val="500"/>
              </a:spcBef>
              <a:spcAft>
                <a:spcPts val="0"/>
              </a:spcAft>
              <a:buClr>
                <a:schemeClr val="dk1"/>
              </a:buClr>
              <a:buSzPts val="2400"/>
              <a:buFont typeface="Arial"/>
              <a:buNone/>
              <a:defRPr b="0" i="0" sz="2400" u="none" cap="none" strike="noStrike">
                <a:solidFill>
                  <a:schemeClr val="dk1"/>
                </a:solidFill>
                <a:latin typeface="Calibri"/>
                <a:ea typeface="Calibri"/>
                <a:cs typeface="Calibri"/>
                <a:sym typeface="Calibri"/>
              </a:defRPr>
            </a:lvl3pPr>
            <a:lvl4pPr lvl="3" marR="0" rtl="0" algn="l">
              <a:lnSpc>
                <a:spcPct val="90000"/>
              </a:lnSpc>
              <a:spcBef>
                <a:spcPts val="500"/>
              </a:spcBef>
              <a:spcAft>
                <a:spcPts val="0"/>
              </a:spcAft>
              <a:buClr>
                <a:schemeClr val="dk1"/>
              </a:buClr>
              <a:buSzPts val="2000"/>
              <a:buFont typeface="Arial"/>
              <a:buNone/>
              <a:defRPr b="0" i="0" sz="2000" u="none" cap="none" strike="noStrike">
                <a:solidFill>
                  <a:schemeClr val="dk1"/>
                </a:solidFill>
                <a:latin typeface="Calibri"/>
                <a:ea typeface="Calibri"/>
                <a:cs typeface="Calibri"/>
                <a:sym typeface="Calibri"/>
              </a:defRPr>
            </a:lvl4pPr>
            <a:lvl5pPr lvl="4" marR="0" rtl="0" algn="l">
              <a:lnSpc>
                <a:spcPct val="90000"/>
              </a:lnSpc>
              <a:spcBef>
                <a:spcPts val="500"/>
              </a:spcBef>
              <a:spcAft>
                <a:spcPts val="0"/>
              </a:spcAft>
              <a:buClr>
                <a:schemeClr val="dk1"/>
              </a:buClr>
              <a:buSzPts val="2000"/>
              <a:buFont typeface="Arial"/>
              <a:buNone/>
              <a:defRPr b="0" i="0" sz="2000" u="none" cap="none" strike="noStrike">
                <a:solidFill>
                  <a:schemeClr val="dk1"/>
                </a:solidFill>
                <a:latin typeface="Calibri"/>
                <a:ea typeface="Calibri"/>
                <a:cs typeface="Calibri"/>
                <a:sym typeface="Calibri"/>
              </a:defRPr>
            </a:lvl5pPr>
            <a:lvl6pPr lvl="5" marR="0" rtl="0" algn="l">
              <a:lnSpc>
                <a:spcPct val="90000"/>
              </a:lnSpc>
              <a:spcBef>
                <a:spcPts val="500"/>
              </a:spcBef>
              <a:spcAft>
                <a:spcPts val="0"/>
              </a:spcAft>
              <a:buClr>
                <a:schemeClr val="dk1"/>
              </a:buClr>
              <a:buSzPts val="2000"/>
              <a:buFont typeface="Arial"/>
              <a:buNone/>
              <a:defRPr b="0" i="0" sz="2000" u="none" cap="none" strike="noStrike">
                <a:solidFill>
                  <a:schemeClr val="dk1"/>
                </a:solidFill>
                <a:latin typeface="Calibri"/>
                <a:ea typeface="Calibri"/>
                <a:cs typeface="Calibri"/>
                <a:sym typeface="Calibri"/>
              </a:defRPr>
            </a:lvl6pPr>
            <a:lvl7pPr lvl="6" marR="0" rtl="0" algn="l">
              <a:lnSpc>
                <a:spcPct val="90000"/>
              </a:lnSpc>
              <a:spcBef>
                <a:spcPts val="500"/>
              </a:spcBef>
              <a:spcAft>
                <a:spcPts val="0"/>
              </a:spcAft>
              <a:buClr>
                <a:schemeClr val="dk1"/>
              </a:buClr>
              <a:buSzPts val="2000"/>
              <a:buFont typeface="Arial"/>
              <a:buNone/>
              <a:defRPr b="0" i="0" sz="2000" u="none" cap="none" strike="noStrike">
                <a:solidFill>
                  <a:schemeClr val="dk1"/>
                </a:solidFill>
                <a:latin typeface="Calibri"/>
                <a:ea typeface="Calibri"/>
                <a:cs typeface="Calibri"/>
                <a:sym typeface="Calibri"/>
              </a:defRPr>
            </a:lvl7pPr>
            <a:lvl8pPr lvl="7" marR="0" rtl="0" algn="l">
              <a:lnSpc>
                <a:spcPct val="90000"/>
              </a:lnSpc>
              <a:spcBef>
                <a:spcPts val="500"/>
              </a:spcBef>
              <a:spcAft>
                <a:spcPts val="0"/>
              </a:spcAft>
              <a:buClr>
                <a:schemeClr val="dk1"/>
              </a:buClr>
              <a:buSzPts val="2000"/>
              <a:buFont typeface="Arial"/>
              <a:buNone/>
              <a:defRPr b="0" i="0" sz="2000" u="none" cap="none" strike="noStrike">
                <a:solidFill>
                  <a:schemeClr val="dk1"/>
                </a:solidFill>
                <a:latin typeface="Calibri"/>
                <a:ea typeface="Calibri"/>
                <a:cs typeface="Calibri"/>
                <a:sym typeface="Calibri"/>
              </a:defRPr>
            </a:lvl8pPr>
            <a:lvl9pPr lvl="8" marR="0" rtl="0" algn="l">
              <a:lnSpc>
                <a:spcPct val="90000"/>
              </a:lnSpc>
              <a:spcBef>
                <a:spcPts val="500"/>
              </a:spcBef>
              <a:spcAft>
                <a:spcPts val="0"/>
              </a:spcAft>
              <a:buClr>
                <a:schemeClr val="dk1"/>
              </a:buClr>
              <a:buSzPts val="2000"/>
              <a:buFont typeface="Arial"/>
              <a:buNone/>
              <a:defRPr b="0" i="0" sz="2000" u="none" cap="none" strike="noStrike">
                <a:solidFill>
                  <a:schemeClr val="dk1"/>
                </a:solidFill>
                <a:latin typeface="Calibri"/>
                <a:ea typeface="Calibri"/>
                <a:cs typeface="Calibri"/>
                <a:sym typeface="Calibri"/>
              </a:defRPr>
            </a:lvl9pPr>
          </a:lstStyle>
          <a:p/>
        </p:txBody>
      </p:sp>
      <p:sp>
        <p:nvSpPr>
          <p:cNvPr id="69" name="Google Shape;69;p12"/>
          <p:cNvSpPr txBox="1"/>
          <p:nvPr>
            <p:ph idx="1" type="body"/>
          </p:nvPr>
        </p:nvSpPr>
        <p:spPr>
          <a:xfrm>
            <a:off x="629841" y="2057400"/>
            <a:ext cx="2949178" cy="3811588"/>
          </a:xfrm>
          <a:prstGeom prst="rect">
            <a:avLst/>
          </a:prstGeom>
          <a:noFill/>
          <a:ln>
            <a:noFill/>
          </a:ln>
        </p:spPr>
        <p:txBody>
          <a:bodyPr anchorCtr="0" anchor="t" bIns="45700" lIns="91425" spcFirstLastPara="1" rIns="91425" wrap="square" tIns="45700">
            <a:noAutofit/>
          </a:bodyPr>
          <a:lstStyle>
            <a:lvl1pPr indent="-228600" lvl="0" marL="457200" algn="l">
              <a:lnSpc>
                <a:spcPct val="90000"/>
              </a:lnSpc>
              <a:spcBef>
                <a:spcPts val="1000"/>
              </a:spcBef>
              <a:spcAft>
                <a:spcPts val="0"/>
              </a:spcAft>
              <a:buClr>
                <a:schemeClr val="dk1"/>
              </a:buClr>
              <a:buSzPts val="1600"/>
              <a:buNone/>
              <a:defRPr sz="1600"/>
            </a:lvl1pPr>
            <a:lvl2pPr indent="-228600" lvl="1" marL="914400" algn="l">
              <a:lnSpc>
                <a:spcPct val="90000"/>
              </a:lnSpc>
              <a:spcBef>
                <a:spcPts val="500"/>
              </a:spcBef>
              <a:spcAft>
                <a:spcPts val="0"/>
              </a:spcAft>
              <a:buClr>
                <a:schemeClr val="dk1"/>
              </a:buClr>
              <a:buSzPts val="1400"/>
              <a:buNone/>
              <a:defRPr sz="1400"/>
            </a:lvl2pPr>
            <a:lvl3pPr indent="-228600" lvl="2" marL="1371600" algn="l">
              <a:lnSpc>
                <a:spcPct val="90000"/>
              </a:lnSpc>
              <a:spcBef>
                <a:spcPts val="500"/>
              </a:spcBef>
              <a:spcAft>
                <a:spcPts val="0"/>
              </a:spcAft>
              <a:buClr>
                <a:schemeClr val="dk1"/>
              </a:buClr>
              <a:buSzPts val="1200"/>
              <a:buNone/>
              <a:defRPr sz="1200"/>
            </a:lvl3pPr>
            <a:lvl4pPr indent="-228600" lvl="3" marL="1828800" algn="l">
              <a:lnSpc>
                <a:spcPct val="90000"/>
              </a:lnSpc>
              <a:spcBef>
                <a:spcPts val="500"/>
              </a:spcBef>
              <a:spcAft>
                <a:spcPts val="0"/>
              </a:spcAft>
              <a:buClr>
                <a:schemeClr val="dk1"/>
              </a:buClr>
              <a:buSzPts val="1000"/>
              <a:buNone/>
              <a:defRPr sz="1000"/>
            </a:lvl4pPr>
            <a:lvl5pPr indent="-228600" lvl="4" marL="2286000" algn="l">
              <a:lnSpc>
                <a:spcPct val="90000"/>
              </a:lnSpc>
              <a:spcBef>
                <a:spcPts val="500"/>
              </a:spcBef>
              <a:spcAft>
                <a:spcPts val="0"/>
              </a:spcAft>
              <a:buClr>
                <a:schemeClr val="dk1"/>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sp>
        <p:nvSpPr>
          <p:cNvPr id="70" name="Google Shape;70;p12"/>
          <p:cNvSpPr txBox="1"/>
          <p:nvPr/>
        </p:nvSpPr>
        <p:spPr>
          <a:xfrm>
            <a:off x="2661988" y="6323934"/>
            <a:ext cx="3161655" cy="461665"/>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lang="en-US" sz="1200">
                <a:solidFill>
                  <a:schemeClr val="lt1"/>
                </a:solidFill>
                <a:latin typeface="Calibri"/>
                <a:ea typeface="Calibri"/>
                <a:cs typeface="Calibri"/>
                <a:sym typeface="Calibri"/>
              </a:rPr>
              <a:t>RealCareer® Welding Solutions</a:t>
            </a:r>
            <a:endParaRPr/>
          </a:p>
          <a:p>
            <a:pPr indent="0" lvl="0" marL="0" marR="0" rtl="0" algn="ctr">
              <a:spcBef>
                <a:spcPts val="0"/>
              </a:spcBef>
              <a:spcAft>
                <a:spcPts val="0"/>
              </a:spcAft>
              <a:buNone/>
            </a:pPr>
            <a:r>
              <a:rPr lang="en-US" sz="1200">
                <a:solidFill>
                  <a:schemeClr val="lt1"/>
                </a:solidFill>
                <a:latin typeface="Calibri"/>
                <a:ea typeface="Calibri"/>
                <a:cs typeface="Calibri"/>
                <a:sym typeface="Calibri"/>
              </a:rPr>
              <a:t>RealCareer™ Bend Tester </a:t>
            </a:r>
            <a:endParaRPr sz="1200">
              <a:solidFill>
                <a:schemeClr val="lt1"/>
              </a:solidFill>
              <a:latin typeface="Calibri"/>
              <a:ea typeface="Calibri"/>
              <a:cs typeface="Calibri"/>
              <a:sym typeface="Calibri"/>
            </a:endParaRPr>
          </a:p>
        </p:txBody>
      </p:sp>
      <p:sp>
        <p:nvSpPr>
          <p:cNvPr id="71" name="Google Shape;71;p12"/>
          <p:cNvSpPr txBox="1"/>
          <p:nvPr/>
        </p:nvSpPr>
        <p:spPr>
          <a:xfrm>
            <a:off x="5724144" y="6323934"/>
            <a:ext cx="2734056" cy="448264"/>
          </a:xfrm>
          <a:prstGeom prst="rect">
            <a:avLst/>
          </a:prstGeom>
          <a:noFill/>
          <a:ln>
            <a:noFill/>
          </a:ln>
        </p:spPr>
        <p:txBody>
          <a:bodyPr anchorCtr="0" anchor="t" bIns="45700" lIns="91425" spcFirstLastPara="1" rIns="91425" wrap="square" tIns="45700">
            <a:noAutofit/>
          </a:bodyPr>
          <a:lstStyle/>
          <a:p>
            <a:pPr indent="0" lvl="0" marL="0" marR="0" rtl="0" algn="r">
              <a:spcBef>
                <a:spcPts val="0"/>
              </a:spcBef>
              <a:spcAft>
                <a:spcPts val="0"/>
              </a:spcAft>
              <a:buNone/>
            </a:pPr>
            <a:fld id="{00000000-1234-1234-1234-123412341234}" type="slidenum">
              <a:rPr lang="en-US" sz="1513">
                <a:solidFill>
                  <a:schemeClr val="lt1"/>
                </a:solidFill>
                <a:latin typeface="Calibri"/>
                <a:ea typeface="Calibri"/>
                <a:cs typeface="Calibri"/>
                <a:sym typeface="Calibri"/>
              </a:rPr>
              <a:t>‹#›</a:t>
            </a:fld>
            <a:endParaRPr sz="1513">
              <a:solidFill>
                <a:schemeClr val="lt1"/>
              </a:solidFill>
              <a:latin typeface="Calibri"/>
              <a:ea typeface="Calibri"/>
              <a:cs typeface="Calibri"/>
              <a:sym typeface="Calibri"/>
            </a:endParaRPr>
          </a:p>
          <a:p>
            <a:pPr indent="0" lvl="0" marL="0" marR="0" rtl="0" algn="r">
              <a:spcBef>
                <a:spcPts val="0"/>
              </a:spcBef>
              <a:spcAft>
                <a:spcPts val="0"/>
              </a:spcAft>
              <a:buNone/>
            </a:pPr>
            <a:r>
              <a:rPr lang="en-US" sz="800">
                <a:solidFill>
                  <a:schemeClr val="lt1"/>
                </a:solidFill>
                <a:latin typeface="Calibri"/>
                <a:ea typeface="Calibri"/>
                <a:cs typeface="Calibri"/>
                <a:sym typeface="Calibri"/>
              </a:rPr>
              <a:t>1035981-01A </a:t>
            </a:r>
            <a:endParaRPr sz="800">
              <a:solidFill>
                <a:schemeClr val="lt1"/>
              </a:solidFill>
              <a:latin typeface="Calibri"/>
              <a:ea typeface="Calibri"/>
              <a:cs typeface="Calibri"/>
              <a:sym typeface="Calibri"/>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Vertical Text" type="vertTx">
  <p:cSld name="VERTICAL_TEXT">
    <p:spTree>
      <p:nvGrpSpPr>
        <p:cNvPr id="72" name="Shape 72"/>
        <p:cNvGrpSpPr/>
        <p:nvPr/>
      </p:nvGrpSpPr>
      <p:grpSpPr>
        <a:xfrm>
          <a:off x="0" y="0"/>
          <a:ext cx="0" cy="0"/>
          <a:chOff x="0" y="0"/>
          <a:chExt cx="0" cy="0"/>
        </a:xfrm>
      </p:grpSpPr>
      <p:sp>
        <p:nvSpPr>
          <p:cNvPr id="73" name="Google Shape;73;p13"/>
          <p:cNvSpPr txBox="1"/>
          <p:nvPr>
            <p:ph type="title"/>
          </p:nvPr>
        </p:nvSpPr>
        <p:spPr>
          <a:xfrm>
            <a:off x="628650" y="365126"/>
            <a:ext cx="7886700" cy="1325563"/>
          </a:xfrm>
          <a:prstGeom prst="rect">
            <a:avLst/>
          </a:prstGeom>
          <a:noFill/>
          <a:ln>
            <a:noFill/>
          </a:ln>
        </p:spPr>
        <p:txBody>
          <a:bodyPr anchorCtr="0" anchor="ctr" bIns="45700" lIns="91425" spcFirstLastPara="1" rIns="91425" wrap="square" tIns="45700">
            <a:no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74" name="Google Shape;74;p13"/>
          <p:cNvSpPr txBox="1"/>
          <p:nvPr>
            <p:ph idx="1" type="body"/>
          </p:nvPr>
        </p:nvSpPr>
        <p:spPr>
          <a:xfrm rot="5400000">
            <a:off x="2396331" y="57944"/>
            <a:ext cx="4351338" cy="7886700"/>
          </a:xfrm>
          <a:prstGeom prst="rect">
            <a:avLst/>
          </a:prstGeom>
          <a:noFill/>
          <a:ln>
            <a:noFill/>
          </a:ln>
        </p:spPr>
        <p:txBody>
          <a:bodyPr anchorCtr="0" anchor="t" bIns="45700" lIns="91425" spcFirstLastPara="1" rIns="91425" wrap="square" tIns="45700">
            <a:no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75" name="Google Shape;75;p13"/>
          <p:cNvSpPr txBox="1"/>
          <p:nvPr/>
        </p:nvSpPr>
        <p:spPr>
          <a:xfrm>
            <a:off x="2661988" y="6323934"/>
            <a:ext cx="3161655" cy="461665"/>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lang="en-US" sz="1200">
                <a:solidFill>
                  <a:schemeClr val="lt1"/>
                </a:solidFill>
                <a:latin typeface="Calibri"/>
                <a:ea typeface="Calibri"/>
                <a:cs typeface="Calibri"/>
                <a:sym typeface="Calibri"/>
              </a:rPr>
              <a:t>RealCareer® Welding Solutions</a:t>
            </a:r>
            <a:endParaRPr/>
          </a:p>
          <a:p>
            <a:pPr indent="0" lvl="0" marL="0" marR="0" rtl="0" algn="ctr">
              <a:spcBef>
                <a:spcPts val="0"/>
              </a:spcBef>
              <a:spcAft>
                <a:spcPts val="0"/>
              </a:spcAft>
              <a:buNone/>
            </a:pPr>
            <a:r>
              <a:rPr lang="en-US" sz="1200">
                <a:solidFill>
                  <a:schemeClr val="lt1"/>
                </a:solidFill>
                <a:latin typeface="Calibri"/>
                <a:ea typeface="Calibri"/>
                <a:cs typeface="Calibri"/>
                <a:sym typeface="Calibri"/>
              </a:rPr>
              <a:t>RealCareer™ Bend Tester </a:t>
            </a:r>
            <a:endParaRPr sz="1200">
              <a:solidFill>
                <a:schemeClr val="lt1"/>
              </a:solidFill>
              <a:latin typeface="Calibri"/>
              <a:ea typeface="Calibri"/>
              <a:cs typeface="Calibri"/>
              <a:sym typeface="Calibri"/>
            </a:endParaRPr>
          </a:p>
        </p:txBody>
      </p:sp>
      <p:sp>
        <p:nvSpPr>
          <p:cNvPr id="76" name="Google Shape;76;p13"/>
          <p:cNvSpPr txBox="1"/>
          <p:nvPr/>
        </p:nvSpPr>
        <p:spPr>
          <a:xfrm>
            <a:off x="5724144" y="6323934"/>
            <a:ext cx="2734056" cy="448264"/>
          </a:xfrm>
          <a:prstGeom prst="rect">
            <a:avLst/>
          </a:prstGeom>
          <a:noFill/>
          <a:ln>
            <a:noFill/>
          </a:ln>
        </p:spPr>
        <p:txBody>
          <a:bodyPr anchorCtr="0" anchor="t" bIns="45700" lIns="91425" spcFirstLastPara="1" rIns="91425" wrap="square" tIns="45700">
            <a:noAutofit/>
          </a:bodyPr>
          <a:lstStyle/>
          <a:p>
            <a:pPr indent="0" lvl="0" marL="0" marR="0" rtl="0" algn="r">
              <a:spcBef>
                <a:spcPts val="0"/>
              </a:spcBef>
              <a:spcAft>
                <a:spcPts val="0"/>
              </a:spcAft>
              <a:buNone/>
            </a:pPr>
            <a:fld id="{00000000-1234-1234-1234-123412341234}" type="slidenum">
              <a:rPr lang="en-US" sz="1513">
                <a:solidFill>
                  <a:schemeClr val="lt1"/>
                </a:solidFill>
                <a:latin typeface="Calibri"/>
                <a:ea typeface="Calibri"/>
                <a:cs typeface="Calibri"/>
                <a:sym typeface="Calibri"/>
              </a:rPr>
              <a:t>‹#›</a:t>
            </a:fld>
            <a:endParaRPr sz="1513">
              <a:solidFill>
                <a:schemeClr val="lt1"/>
              </a:solidFill>
              <a:latin typeface="Calibri"/>
              <a:ea typeface="Calibri"/>
              <a:cs typeface="Calibri"/>
              <a:sym typeface="Calibri"/>
            </a:endParaRPr>
          </a:p>
          <a:p>
            <a:pPr indent="0" lvl="0" marL="0" marR="0" rtl="0" algn="r">
              <a:spcBef>
                <a:spcPts val="0"/>
              </a:spcBef>
              <a:spcAft>
                <a:spcPts val="0"/>
              </a:spcAft>
              <a:buNone/>
            </a:pPr>
            <a:r>
              <a:rPr lang="en-US" sz="800">
                <a:solidFill>
                  <a:schemeClr val="lt1"/>
                </a:solidFill>
                <a:latin typeface="Calibri"/>
                <a:ea typeface="Calibri"/>
                <a:cs typeface="Calibri"/>
                <a:sym typeface="Calibri"/>
              </a:rPr>
              <a:t>1035981-01A </a:t>
            </a:r>
            <a:endParaRPr sz="800">
              <a:solidFill>
                <a:schemeClr val="lt1"/>
              </a:solidFill>
              <a:latin typeface="Calibri"/>
              <a:ea typeface="Calibri"/>
              <a:cs typeface="Calibri"/>
              <a:sym typeface="Calibri"/>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ertical Title and Text" type="vertTitleAndTx">
  <p:cSld name="VERTICAL_TITLE_AND_VERTICAL_TEXT">
    <p:spTree>
      <p:nvGrpSpPr>
        <p:cNvPr id="77" name="Shape 77"/>
        <p:cNvGrpSpPr/>
        <p:nvPr/>
      </p:nvGrpSpPr>
      <p:grpSpPr>
        <a:xfrm>
          <a:off x="0" y="0"/>
          <a:ext cx="0" cy="0"/>
          <a:chOff x="0" y="0"/>
          <a:chExt cx="0" cy="0"/>
        </a:xfrm>
      </p:grpSpPr>
      <p:sp>
        <p:nvSpPr>
          <p:cNvPr id="78" name="Google Shape;78;p14"/>
          <p:cNvSpPr txBox="1"/>
          <p:nvPr>
            <p:ph type="title"/>
          </p:nvPr>
        </p:nvSpPr>
        <p:spPr>
          <a:xfrm rot="5400000">
            <a:off x="4623593" y="2285206"/>
            <a:ext cx="5811838" cy="1971675"/>
          </a:xfrm>
          <a:prstGeom prst="rect">
            <a:avLst/>
          </a:prstGeom>
          <a:noFill/>
          <a:ln>
            <a:noFill/>
          </a:ln>
        </p:spPr>
        <p:txBody>
          <a:bodyPr anchorCtr="0" anchor="ctr" bIns="45700" lIns="91425" spcFirstLastPara="1" rIns="91425" wrap="square" tIns="45700">
            <a:no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79" name="Google Shape;79;p14"/>
          <p:cNvSpPr txBox="1"/>
          <p:nvPr>
            <p:ph idx="1" type="body"/>
          </p:nvPr>
        </p:nvSpPr>
        <p:spPr>
          <a:xfrm rot="5400000">
            <a:off x="623093" y="370681"/>
            <a:ext cx="5811838" cy="5800725"/>
          </a:xfrm>
          <a:prstGeom prst="rect">
            <a:avLst/>
          </a:prstGeom>
          <a:noFill/>
          <a:ln>
            <a:noFill/>
          </a:ln>
        </p:spPr>
        <p:txBody>
          <a:bodyPr anchorCtr="0" anchor="t" bIns="45700" lIns="91425" spcFirstLastPara="1" rIns="91425" wrap="square" tIns="45700">
            <a:no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80" name="Google Shape;80;p14"/>
          <p:cNvSpPr txBox="1"/>
          <p:nvPr/>
        </p:nvSpPr>
        <p:spPr>
          <a:xfrm>
            <a:off x="2661988" y="6323934"/>
            <a:ext cx="3161655" cy="461665"/>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lang="en-US" sz="1200">
                <a:solidFill>
                  <a:schemeClr val="lt1"/>
                </a:solidFill>
                <a:latin typeface="Calibri"/>
                <a:ea typeface="Calibri"/>
                <a:cs typeface="Calibri"/>
                <a:sym typeface="Calibri"/>
              </a:rPr>
              <a:t>RealCareer® Welding Solutions</a:t>
            </a:r>
            <a:endParaRPr/>
          </a:p>
          <a:p>
            <a:pPr indent="0" lvl="0" marL="0" marR="0" rtl="0" algn="ctr">
              <a:spcBef>
                <a:spcPts val="0"/>
              </a:spcBef>
              <a:spcAft>
                <a:spcPts val="0"/>
              </a:spcAft>
              <a:buNone/>
            </a:pPr>
            <a:r>
              <a:rPr lang="en-US" sz="1200">
                <a:solidFill>
                  <a:schemeClr val="lt1"/>
                </a:solidFill>
                <a:latin typeface="Calibri"/>
                <a:ea typeface="Calibri"/>
                <a:cs typeface="Calibri"/>
                <a:sym typeface="Calibri"/>
              </a:rPr>
              <a:t>RealCareer™ Bend Tester </a:t>
            </a:r>
            <a:endParaRPr sz="1200">
              <a:solidFill>
                <a:schemeClr val="lt1"/>
              </a:solidFill>
              <a:latin typeface="Calibri"/>
              <a:ea typeface="Calibri"/>
              <a:cs typeface="Calibri"/>
              <a:sym typeface="Calibri"/>
            </a:endParaRPr>
          </a:p>
        </p:txBody>
      </p:sp>
      <p:sp>
        <p:nvSpPr>
          <p:cNvPr id="81" name="Google Shape;81;p14"/>
          <p:cNvSpPr txBox="1"/>
          <p:nvPr/>
        </p:nvSpPr>
        <p:spPr>
          <a:xfrm>
            <a:off x="5724144" y="6323934"/>
            <a:ext cx="2734056" cy="448264"/>
          </a:xfrm>
          <a:prstGeom prst="rect">
            <a:avLst/>
          </a:prstGeom>
          <a:noFill/>
          <a:ln>
            <a:noFill/>
          </a:ln>
        </p:spPr>
        <p:txBody>
          <a:bodyPr anchorCtr="0" anchor="t" bIns="45700" lIns="91425" spcFirstLastPara="1" rIns="91425" wrap="square" tIns="45700">
            <a:noAutofit/>
          </a:bodyPr>
          <a:lstStyle/>
          <a:p>
            <a:pPr indent="0" lvl="0" marL="0" marR="0" rtl="0" algn="r">
              <a:spcBef>
                <a:spcPts val="0"/>
              </a:spcBef>
              <a:spcAft>
                <a:spcPts val="0"/>
              </a:spcAft>
              <a:buNone/>
            </a:pPr>
            <a:fld id="{00000000-1234-1234-1234-123412341234}" type="slidenum">
              <a:rPr lang="en-US" sz="1513">
                <a:solidFill>
                  <a:schemeClr val="lt1"/>
                </a:solidFill>
                <a:latin typeface="Calibri"/>
                <a:ea typeface="Calibri"/>
                <a:cs typeface="Calibri"/>
                <a:sym typeface="Calibri"/>
              </a:rPr>
              <a:t>‹#›</a:t>
            </a:fld>
            <a:endParaRPr sz="1513">
              <a:solidFill>
                <a:schemeClr val="lt1"/>
              </a:solidFill>
              <a:latin typeface="Calibri"/>
              <a:ea typeface="Calibri"/>
              <a:cs typeface="Calibri"/>
              <a:sym typeface="Calibri"/>
            </a:endParaRPr>
          </a:p>
          <a:p>
            <a:pPr indent="0" lvl="0" marL="0" marR="0" rtl="0" algn="r">
              <a:spcBef>
                <a:spcPts val="0"/>
              </a:spcBef>
              <a:spcAft>
                <a:spcPts val="0"/>
              </a:spcAft>
              <a:buNone/>
            </a:pPr>
            <a:r>
              <a:rPr lang="en-US" sz="800">
                <a:solidFill>
                  <a:schemeClr val="lt1"/>
                </a:solidFill>
                <a:latin typeface="Calibri"/>
                <a:ea typeface="Calibri"/>
                <a:cs typeface="Calibri"/>
                <a:sym typeface="Calibri"/>
              </a:rPr>
              <a:t>1035981-01A </a:t>
            </a:r>
            <a:endParaRPr sz="800">
              <a:solidFill>
                <a:schemeClr val="lt1"/>
              </a:solidFill>
              <a:latin typeface="Calibri"/>
              <a:ea typeface="Calibri"/>
              <a:cs typeface="Calibri"/>
              <a:sym typeface="Calibri"/>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19" name="Shape 19"/>
        <p:cNvGrpSpPr/>
        <p:nvPr/>
      </p:nvGrpSpPr>
      <p:grpSpPr>
        <a:xfrm>
          <a:off x="0" y="0"/>
          <a:ext cx="0" cy="0"/>
          <a:chOff x="0" y="0"/>
          <a:chExt cx="0" cy="0"/>
        </a:xfrm>
      </p:grpSpPr>
      <p:sp>
        <p:nvSpPr>
          <p:cNvPr id="20" name="Google Shape;20;p3"/>
          <p:cNvSpPr txBox="1"/>
          <p:nvPr>
            <p:ph type="title"/>
          </p:nvPr>
        </p:nvSpPr>
        <p:spPr>
          <a:xfrm>
            <a:off x="628650" y="365126"/>
            <a:ext cx="7886700" cy="1325563"/>
          </a:xfrm>
          <a:prstGeom prst="rect">
            <a:avLst/>
          </a:prstGeom>
          <a:noFill/>
          <a:ln>
            <a:noFill/>
          </a:ln>
        </p:spPr>
        <p:txBody>
          <a:bodyPr anchorCtr="0" anchor="ctr" bIns="45700" lIns="91425" spcFirstLastPara="1" rIns="91425" wrap="square" tIns="45700">
            <a:no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1" name="Google Shape;21;p3"/>
          <p:cNvSpPr txBox="1"/>
          <p:nvPr>
            <p:ph idx="1" type="body"/>
          </p:nvPr>
        </p:nvSpPr>
        <p:spPr>
          <a:xfrm>
            <a:off x="628650" y="1825625"/>
            <a:ext cx="7886700" cy="4351338"/>
          </a:xfrm>
          <a:prstGeom prst="rect">
            <a:avLst/>
          </a:prstGeom>
          <a:noFill/>
          <a:ln>
            <a:noFill/>
          </a:ln>
        </p:spPr>
        <p:txBody>
          <a:bodyPr anchorCtr="0" anchor="t" bIns="45700" lIns="91425" spcFirstLastPara="1" rIns="91425" wrap="square" tIns="45700">
            <a:no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22" name="Google Shape;22;p3"/>
          <p:cNvSpPr txBox="1"/>
          <p:nvPr/>
        </p:nvSpPr>
        <p:spPr>
          <a:xfrm>
            <a:off x="2661988" y="6323934"/>
            <a:ext cx="3161655" cy="461665"/>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b="0" i="0" lang="en-US" sz="1200" u="none" cap="none" strike="noStrike">
                <a:solidFill>
                  <a:schemeClr val="lt1"/>
                </a:solidFill>
                <a:latin typeface="Calibri"/>
                <a:ea typeface="Calibri"/>
                <a:cs typeface="Calibri"/>
                <a:sym typeface="Calibri"/>
              </a:rPr>
              <a:t>RealCareer® Welding Solutions</a:t>
            </a:r>
            <a:endParaRPr/>
          </a:p>
          <a:p>
            <a:pPr indent="0" lvl="0" marL="0" marR="0" rtl="0" algn="ctr">
              <a:spcBef>
                <a:spcPts val="0"/>
              </a:spcBef>
              <a:spcAft>
                <a:spcPts val="0"/>
              </a:spcAft>
              <a:buNone/>
            </a:pPr>
            <a:r>
              <a:rPr b="0" i="0" lang="en-US" sz="1200" u="none" cap="none" strike="noStrike">
                <a:solidFill>
                  <a:schemeClr val="lt1"/>
                </a:solidFill>
                <a:latin typeface="Calibri"/>
                <a:ea typeface="Calibri"/>
                <a:cs typeface="Calibri"/>
                <a:sym typeface="Calibri"/>
              </a:rPr>
              <a:t>RealCareer™ Bend Tester </a:t>
            </a:r>
            <a:endParaRPr b="0" i="0" sz="1200" u="none" cap="none" strike="noStrike">
              <a:solidFill>
                <a:schemeClr val="lt1"/>
              </a:solidFill>
              <a:latin typeface="Calibri"/>
              <a:ea typeface="Calibri"/>
              <a:cs typeface="Calibri"/>
              <a:sym typeface="Calibri"/>
            </a:endParaRPr>
          </a:p>
        </p:txBody>
      </p:sp>
      <p:sp>
        <p:nvSpPr>
          <p:cNvPr id="23" name="Google Shape;23;p3"/>
          <p:cNvSpPr txBox="1"/>
          <p:nvPr/>
        </p:nvSpPr>
        <p:spPr>
          <a:xfrm>
            <a:off x="5724144" y="6323934"/>
            <a:ext cx="2734056" cy="448264"/>
          </a:xfrm>
          <a:prstGeom prst="rect">
            <a:avLst/>
          </a:prstGeom>
          <a:noFill/>
          <a:ln>
            <a:noFill/>
          </a:ln>
        </p:spPr>
        <p:txBody>
          <a:bodyPr anchorCtr="0" anchor="t" bIns="45700" lIns="91425" spcFirstLastPara="1" rIns="91425" wrap="square" tIns="45700">
            <a:noAutofit/>
          </a:bodyPr>
          <a:lstStyle/>
          <a:p>
            <a:pPr indent="0" lvl="0" marL="0" marR="0" rtl="0" algn="r">
              <a:spcBef>
                <a:spcPts val="0"/>
              </a:spcBef>
              <a:spcAft>
                <a:spcPts val="0"/>
              </a:spcAft>
              <a:buNone/>
            </a:pPr>
            <a:fld id="{00000000-1234-1234-1234-123412341234}" type="slidenum">
              <a:rPr b="0" i="0" lang="en-US" sz="1513" u="none" cap="none" strike="noStrike">
                <a:solidFill>
                  <a:schemeClr val="lt1"/>
                </a:solidFill>
                <a:latin typeface="Calibri"/>
                <a:ea typeface="Calibri"/>
                <a:cs typeface="Calibri"/>
                <a:sym typeface="Calibri"/>
              </a:rPr>
              <a:t>‹#›</a:t>
            </a:fld>
            <a:endParaRPr b="0" i="0" sz="1513" u="none" cap="none" strike="noStrike">
              <a:solidFill>
                <a:schemeClr val="lt1"/>
              </a:solidFill>
              <a:latin typeface="Calibri"/>
              <a:ea typeface="Calibri"/>
              <a:cs typeface="Calibri"/>
              <a:sym typeface="Calibri"/>
            </a:endParaRPr>
          </a:p>
          <a:p>
            <a:pPr indent="0" lvl="0" marL="0" marR="0" rtl="0" algn="r">
              <a:spcBef>
                <a:spcPts val="0"/>
              </a:spcBef>
              <a:spcAft>
                <a:spcPts val="0"/>
              </a:spcAft>
              <a:buNone/>
            </a:pPr>
            <a:r>
              <a:rPr b="0" i="0" lang="en-US" sz="800" u="none" cap="none" strike="noStrike">
                <a:solidFill>
                  <a:schemeClr val="lt1"/>
                </a:solidFill>
                <a:latin typeface="Calibri"/>
                <a:ea typeface="Calibri"/>
                <a:cs typeface="Calibri"/>
                <a:sym typeface="Calibri"/>
              </a:rPr>
              <a:t>1035981-01A </a:t>
            </a:r>
            <a:endParaRPr b="0" i="0" sz="800" u="none" cap="none" strike="noStrike">
              <a:solidFill>
                <a:schemeClr val="lt1"/>
              </a:solidFill>
              <a:latin typeface="Calibri"/>
              <a:ea typeface="Calibri"/>
              <a:cs typeface="Calibri"/>
              <a:sym typeface="Calibri"/>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Title Slide">
  <p:cSld name="2_Title Slide">
    <p:spTree>
      <p:nvGrpSpPr>
        <p:cNvPr id="24" name="Shape 24"/>
        <p:cNvGrpSpPr/>
        <p:nvPr/>
      </p:nvGrpSpPr>
      <p:grpSpPr>
        <a:xfrm>
          <a:off x="0" y="0"/>
          <a:ext cx="0" cy="0"/>
          <a:chOff x="0" y="0"/>
          <a:chExt cx="0" cy="0"/>
        </a:xfrm>
      </p:grpSpPr>
      <p:sp>
        <p:nvSpPr>
          <p:cNvPr id="25" name="Google Shape;25;p4"/>
          <p:cNvSpPr/>
          <p:nvPr/>
        </p:nvSpPr>
        <p:spPr>
          <a:xfrm>
            <a:off x="0" y="-1"/>
            <a:ext cx="9144000" cy="6858001"/>
          </a:xfrm>
          <a:prstGeom prst="rect">
            <a:avLst/>
          </a:prstGeom>
          <a:solidFill>
            <a:schemeClr val="dk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513">
              <a:solidFill>
                <a:schemeClr val="lt1"/>
              </a:solidFill>
              <a:latin typeface="Calibri"/>
              <a:ea typeface="Calibri"/>
              <a:cs typeface="Calibri"/>
              <a:sym typeface="Calibri"/>
            </a:endParaRPr>
          </a:p>
        </p:txBody>
      </p:sp>
      <p:pic>
        <p:nvPicPr>
          <p:cNvPr id="26" name="Google Shape;26;p4"/>
          <p:cNvPicPr preferRelativeResize="0"/>
          <p:nvPr/>
        </p:nvPicPr>
        <p:blipFill rotWithShape="1">
          <a:blip r:embed="rId2">
            <a:alphaModFix/>
          </a:blip>
          <a:srcRect b="0" l="0" r="0" t="0"/>
          <a:stretch/>
        </p:blipFill>
        <p:spPr>
          <a:xfrm>
            <a:off x="3639846" y="4094850"/>
            <a:ext cx="1864310" cy="1575058"/>
          </a:xfrm>
          <a:prstGeom prst="rect">
            <a:avLst/>
          </a:prstGeom>
          <a:noFill/>
          <a:ln>
            <a:noFill/>
          </a:ln>
          <a:effectLst>
            <a:outerShdw blurRad="165100" rotWithShape="0" algn="tl" dir="2700000" dist="38100">
              <a:srgbClr val="000000"/>
            </a:outerShdw>
          </a:effectLst>
        </p:spPr>
      </p:pic>
      <p:sp>
        <p:nvSpPr>
          <p:cNvPr id="27" name="Google Shape;27;p4"/>
          <p:cNvSpPr/>
          <p:nvPr/>
        </p:nvSpPr>
        <p:spPr>
          <a:xfrm>
            <a:off x="570451" y="6396038"/>
            <a:ext cx="1971413" cy="399045"/>
          </a:xfrm>
          <a:prstGeom prst="rect">
            <a:avLst/>
          </a:prstGeom>
          <a:solidFill>
            <a:schemeClr val="dk1"/>
          </a:solidFill>
          <a:ln cap="flat" cmpd="sng" w="12700">
            <a:solidFill>
              <a:schemeClr val="dk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513">
              <a:solidFill>
                <a:schemeClr val="lt1"/>
              </a:solidFill>
              <a:latin typeface="Calibri"/>
              <a:ea typeface="Calibri"/>
              <a:cs typeface="Calibri"/>
              <a:sym typeface="Calibri"/>
            </a:endParaRPr>
          </a:p>
        </p:txBody>
      </p:sp>
      <p:sp>
        <p:nvSpPr>
          <p:cNvPr id="28" name="Google Shape;28;p4"/>
          <p:cNvSpPr txBox="1"/>
          <p:nvPr/>
        </p:nvSpPr>
        <p:spPr>
          <a:xfrm>
            <a:off x="1534885" y="1628359"/>
            <a:ext cx="6074229" cy="1569660"/>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b="1" lang="en-US" sz="4800">
                <a:solidFill>
                  <a:schemeClr val="lt1"/>
                </a:solidFill>
                <a:latin typeface="Open Sans"/>
                <a:ea typeface="Open Sans"/>
                <a:cs typeface="Open Sans"/>
                <a:sym typeface="Open Sans"/>
              </a:rPr>
              <a:t>RealCareer™</a:t>
            </a:r>
            <a:endParaRPr/>
          </a:p>
          <a:p>
            <a:pPr indent="0" lvl="0" marL="0" marR="0" rtl="0" algn="ctr">
              <a:spcBef>
                <a:spcPts val="0"/>
              </a:spcBef>
              <a:spcAft>
                <a:spcPts val="0"/>
              </a:spcAft>
              <a:buNone/>
            </a:pPr>
            <a:r>
              <a:rPr b="1" lang="en-US" sz="4800">
                <a:solidFill>
                  <a:schemeClr val="lt1"/>
                </a:solidFill>
                <a:latin typeface="Open Sans"/>
                <a:ea typeface="Open Sans"/>
                <a:cs typeface="Open Sans"/>
                <a:sym typeface="Open Sans"/>
              </a:rPr>
              <a:t>Bend Tester</a:t>
            </a:r>
            <a:endParaRPr b="1" sz="4800">
              <a:solidFill>
                <a:schemeClr val="lt1"/>
              </a:solidFill>
              <a:latin typeface="Open Sans"/>
              <a:ea typeface="Open Sans"/>
              <a:cs typeface="Open Sans"/>
              <a:sym typeface="Open Sans"/>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29" name="Shape 29"/>
        <p:cNvGrpSpPr/>
        <p:nvPr/>
      </p:nvGrpSpPr>
      <p:grpSpPr>
        <a:xfrm>
          <a:off x="0" y="0"/>
          <a:ext cx="0" cy="0"/>
          <a:chOff x="0" y="0"/>
          <a:chExt cx="0" cy="0"/>
        </a:xfrm>
      </p:grpSpPr>
      <p:sp>
        <p:nvSpPr>
          <p:cNvPr id="30" name="Google Shape;30;p5"/>
          <p:cNvSpPr txBox="1"/>
          <p:nvPr>
            <p:ph type="ctrTitle"/>
          </p:nvPr>
        </p:nvSpPr>
        <p:spPr>
          <a:xfrm>
            <a:off x="685800" y="1122363"/>
            <a:ext cx="7772400" cy="2387600"/>
          </a:xfrm>
          <a:prstGeom prst="rect">
            <a:avLst/>
          </a:prstGeom>
          <a:noFill/>
          <a:ln>
            <a:noFill/>
          </a:ln>
        </p:spPr>
        <p:txBody>
          <a:bodyPr anchorCtr="0" anchor="b" bIns="45700" lIns="91425" spcFirstLastPara="1" rIns="91425" wrap="square" tIns="45700">
            <a:noAutofit/>
          </a:bodyPr>
          <a:lstStyle>
            <a:lvl1pPr lvl="0" algn="ctr">
              <a:lnSpc>
                <a:spcPct val="90000"/>
              </a:lnSpc>
              <a:spcBef>
                <a:spcPts val="0"/>
              </a:spcBef>
              <a:spcAft>
                <a:spcPts val="0"/>
              </a:spcAft>
              <a:buClr>
                <a:schemeClr val="dk1"/>
              </a:buClr>
              <a:buSzPts val="6000"/>
              <a:buFont typeface="Arial"/>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1" name="Google Shape;31;p5"/>
          <p:cNvSpPr txBox="1"/>
          <p:nvPr>
            <p:ph idx="1" type="subTitle"/>
          </p:nvPr>
        </p:nvSpPr>
        <p:spPr>
          <a:xfrm>
            <a:off x="1143000" y="3602038"/>
            <a:ext cx="6858000" cy="1655762"/>
          </a:xfrm>
          <a:prstGeom prst="rect">
            <a:avLst/>
          </a:prstGeom>
          <a:noFill/>
          <a:ln>
            <a:noFill/>
          </a:ln>
        </p:spPr>
        <p:txBody>
          <a:bodyPr anchorCtr="0" anchor="t" bIns="45700" lIns="91425" spcFirstLastPara="1" rIns="91425" wrap="square" tIns="45700">
            <a:noAutofit/>
          </a:bodyPr>
          <a:lstStyle>
            <a:lvl1pPr lvl="0" algn="ctr">
              <a:lnSpc>
                <a:spcPct val="90000"/>
              </a:lnSpc>
              <a:spcBef>
                <a:spcPts val="1000"/>
              </a:spcBef>
              <a:spcAft>
                <a:spcPts val="0"/>
              </a:spcAft>
              <a:buClr>
                <a:schemeClr val="dk1"/>
              </a:buClr>
              <a:buSzPts val="2400"/>
              <a:buNone/>
              <a:defRPr sz="2400"/>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p:txBody>
      </p:sp>
      <p:sp>
        <p:nvSpPr>
          <p:cNvPr id="32" name="Google Shape;32;p5"/>
          <p:cNvSpPr txBox="1"/>
          <p:nvPr/>
        </p:nvSpPr>
        <p:spPr>
          <a:xfrm>
            <a:off x="2661988" y="6323934"/>
            <a:ext cx="3161655" cy="461665"/>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lang="en-US" sz="1200">
                <a:solidFill>
                  <a:schemeClr val="lt1"/>
                </a:solidFill>
                <a:latin typeface="Calibri"/>
                <a:ea typeface="Calibri"/>
                <a:cs typeface="Calibri"/>
                <a:sym typeface="Calibri"/>
              </a:rPr>
              <a:t>RealCareer® Welding Solutions</a:t>
            </a:r>
            <a:endParaRPr/>
          </a:p>
          <a:p>
            <a:pPr indent="0" lvl="0" marL="0" marR="0" rtl="0" algn="ctr">
              <a:spcBef>
                <a:spcPts val="0"/>
              </a:spcBef>
              <a:spcAft>
                <a:spcPts val="0"/>
              </a:spcAft>
              <a:buNone/>
            </a:pPr>
            <a:r>
              <a:rPr lang="en-US" sz="1200">
                <a:solidFill>
                  <a:schemeClr val="lt1"/>
                </a:solidFill>
                <a:latin typeface="Calibri"/>
                <a:ea typeface="Calibri"/>
                <a:cs typeface="Calibri"/>
                <a:sym typeface="Calibri"/>
              </a:rPr>
              <a:t>RealCareer™ Bend Tester </a:t>
            </a:r>
            <a:endParaRPr sz="1200">
              <a:solidFill>
                <a:schemeClr val="lt1"/>
              </a:solidFill>
              <a:latin typeface="Calibri"/>
              <a:ea typeface="Calibri"/>
              <a:cs typeface="Calibri"/>
              <a:sym typeface="Calibri"/>
            </a:endParaRPr>
          </a:p>
        </p:txBody>
      </p:sp>
      <p:sp>
        <p:nvSpPr>
          <p:cNvPr id="33" name="Google Shape;33;p5"/>
          <p:cNvSpPr txBox="1"/>
          <p:nvPr/>
        </p:nvSpPr>
        <p:spPr>
          <a:xfrm>
            <a:off x="5724144" y="6323934"/>
            <a:ext cx="2734056" cy="448264"/>
          </a:xfrm>
          <a:prstGeom prst="rect">
            <a:avLst/>
          </a:prstGeom>
          <a:noFill/>
          <a:ln>
            <a:noFill/>
          </a:ln>
        </p:spPr>
        <p:txBody>
          <a:bodyPr anchorCtr="0" anchor="t" bIns="45700" lIns="91425" spcFirstLastPara="1" rIns="91425" wrap="square" tIns="45700">
            <a:noAutofit/>
          </a:bodyPr>
          <a:lstStyle/>
          <a:p>
            <a:pPr indent="0" lvl="0" marL="0" marR="0" rtl="0" algn="r">
              <a:spcBef>
                <a:spcPts val="0"/>
              </a:spcBef>
              <a:spcAft>
                <a:spcPts val="0"/>
              </a:spcAft>
              <a:buNone/>
            </a:pPr>
            <a:fld id="{00000000-1234-1234-1234-123412341234}" type="slidenum">
              <a:rPr lang="en-US" sz="1513">
                <a:solidFill>
                  <a:schemeClr val="lt1"/>
                </a:solidFill>
                <a:latin typeface="Calibri"/>
                <a:ea typeface="Calibri"/>
                <a:cs typeface="Calibri"/>
                <a:sym typeface="Calibri"/>
              </a:rPr>
              <a:t>‹#›</a:t>
            </a:fld>
            <a:endParaRPr sz="1513">
              <a:solidFill>
                <a:schemeClr val="lt1"/>
              </a:solidFill>
              <a:latin typeface="Calibri"/>
              <a:ea typeface="Calibri"/>
              <a:cs typeface="Calibri"/>
              <a:sym typeface="Calibri"/>
            </a:endParaRPr>
          </a:p>
          <a:p>
            <a:pPr indent="0" lvl="0" marL="0" marR="0" rtl="0" algn="r">
              <a:spcBef>
                <a:spcPts val="0"/>
              </a:spcBef>
              <a:spcAft>
                <a:spcPts val="0"/>
              </a:spcAft>
              <a:buNone/>
            </a:pPr>
            <a:r>
              <a:rPr lang="en-US" sz="800">
                <a:solidFill>
                  <a:schemeClr val="lt1"/>
                </a:solidFill>
                <a:latin typeface="Calibri"/>
                <a:ea typeface="Calibri"/>
                <a:cs typeface="Calibri"/>
                <a:sym typeface="Calibri"/>
              </a:rPr>
              <a:t>1035981-01A </a:t>
            </a:r>
            <a:endParaRPr sz="800">
              <a:solidFill>
                <a:schemeClr val="lt1"/>
              </a:solidFill>
              <a:latin typeface="Calibri"/>
              <a:ea typeface="Calibri"/>
              <a:cs typeface="Calibri"/>
              <a:sym typeface="Calibri"/>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34" name="Shape 34"/>
        <p:cNvGrpSpPr/>
        <p:nvPr/>
      </p:nvGrpSpPr>
      <p:grpSpPr>
        <a:xfrm>
          <a:off x="0" y="0"/>
          <a:ext cx="0" cy="0"/>
          <a:chOff x="0" y="0"/>
          <a:chExt cx="0" cy="0"/>
        </a:xfrm>
      </p:grpSpPr>
      <p:sp>
        <p:nvSpPr>
          <p:cNvPr id="35" name="Google Shape;35;p6"/>
          <p:cNvSpPr txBox="1"/>
          <p:nvPr>
            <p:ph type="title"/>
          </p:nvPr>
        </p:nvSpPr>
        <p:spPr>
          <a:xfrm>
            <a:off x="623888" y="1709739"/>
            <a:ext cx="7886700" cy="2852737"/>
          </a:xfrm>
          <a:prstGeom prst="rect">
            <a:avLst/>
          </a:prstGeom>
          <a:noFill/>
          <a:ln>
            <a:noFill/>
          </a:ln>
        </p:spPr>
        <p:txBody>
          <a:bodyPr anchorCtr="0" anchor="b" bIns="45700" lIns="91425" spcFirstLastPara="1" rIns="91425" wrap="square" tIns="45700">
            <a:noAutofit/>
          </a:bodyPr>
          <a:lstStyle>
            <a:lvl1pPr lvl="0" algn="l">
              <a:lnSpc>
                <a:spcPct val="90000"/>
              </a:lnSpc>
              <a:spcBef>
                <a:spcPts val="0"/>
              </a:spcBef>
              <a:spcAft>
                <a:spcPts val="0"/>
              </a:spcAft>
              <a:buClr>
                <a:schemeClr val="dk1"/>
              </a:buClr>
              <a:buSzPts val="6000"/>
              <a:buFont typeface="Arial"/>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6" name="Google Shape;36;p6"/>
          <p:cNvSpPr txBox="1"/>
          <p:nvPr>
            <p:ph idx="1" type="body"/>
          </p:nvPr>
        </p:nvSpPr>
        <p:spPr>
          <a:xfrm>
            <a:off x="623888" y="4589464"/>
            <a:ext cx="7886700" cy="1500187"/>
          </a:xfrm>
          <a:prstGeom prst="rect">
            <a:avLst/>
          </a:prstGeom>
          <a:noFill/>
          <a:ln>
            <a:noFill/>
          </a:ln>
        </p:spPr>
        <p:txBody>
          <a:bodyPr anchorCtr="0" anchor="t" bIns="45700" lIns="91425" spcFirstLastPara="1" rIns="91425" wrap="square" tIns="45700">
            <a:noAutofit/>
          </a:bodyPr>
          <a:lstStyle>
            <a:lvl1pPr indent="-228600" lvl="0" marL="457200" algn="l">
              <a:lnSpc>
                <a:spcPct val="90000"/>
              </a:lnSpc>
              <a:spcBef>
                <a:spcPts val="1000"/>
              </a:spcBef>
              <a:spcAft>
                <a:spcPts val="0"/>
              </a:spcAft>
              <a:buClr>
                <a:schemeClr val="dk1"/>
              </a:buClr>
              <a:buSzPts val="2400"/>
              <a:buNone/>
              <a:defRPr sz="2400">
                <a:solidFill>
                  <a:schemeClr val="dk1"/>
                </a:solidFill>
              </a:defRPr>
            </a:lvl1pPr>
            <a:lvl2pPr indent="-228600" lvl="1" marL="914400" algn="l">
              <a:lnSpc>
                <a:spcPct val="90000"/>
              </a:lnSpc>
              <a:spcBef>
                <a:spcPts val="500"/>
              </a:spcBef>
              <a:spcAft>
                <a:spcPts val="0"/>
              </a:spcAft>
              <a:buClr>
                <a:srgbClr val="888888"/>
              </a:buClr>
              <a:buSzPts val="2000"/>
              <a:buNone/>
              <a:defRPr sz="2000">
                <a:solidFill>
                  <a:srgbClr val="888888"/>
                </a:solidFill>
              </a:defRPr>
            </a:lvl2pPr>
            <a:lvl3pPr indent="-228600" lvl="2" marL="1371600" algn="l">
              <a:lnSpc>
                <a:spcPct val="90000"/>
              </a:lnSpc>
              <a:spcBef>
                <a:spcPts val="500"/>
              </a:spcBef>
              <a:spcAft>
                <a:spcPts val="0"/>
              </a:spcAft>
              <a:buClr>
                <a:srgbClr val="888888"/>
              </a:buClr>
              <a:buSzPts val="1800"/>
              <a:buNone/>
              <a:defRPr sz="1800">
                <a:solidFill>
                  <a:srgbClr val="888888"/>
                </a:solidFill>
              </a:defRPr>
            </a:lvl3pPr>
            <a:lvl4pPr indent="-228600" lvl="3" marL="1828800" algn="l">
              <a:lnSpc>
                <a:spcPct val="90000"/>
              </a:lnSpc>
              <a:spcBef>
                <a:spcPts val="500"/>
              </a:spcBef>
              <a:spcAft>
                <a:spcPts val="0"/>
              </a:spcAft>
              <a:buClr>
                <a:srgbClr val="888888"/>
              </a:buClr>
              <a:buSzPts val="1600"/>
              <a:buNone/>
              <a:defRPr sz="1600">
                <a:solidFill>
                  <a:srgbClr val="888888"/>
                </a:solidFill>
              </a:defRPr>
            </a:lvl4pPr>
            <a:lvl5pPr indent="-228600" lvl="4" marL="2286000" algn="l">
              <a:lnSpc>
                <a:spcPct val="90000"/>
              </a:lnSpc>
              <a:spcBef>
                <a:spcPts val="500"/>
              </a:spcBef>
              <a:spcAft>
                <a:spcPts val="0"/>
              </a:spcAft>
              <a:buClr>
                <a:srgbClr val="888888"/>
              </a:buClr>
              <a:buSzPts val="1600"/>
              <a:buNone/>
              <a:defRPr sz="1600">
                <a:solidFill>
                  <a:srgbClr val="888888"/>
                </a:solidFill>
              </a:defRPr>
            </a:lvl5pPr>
            <a:lvl6pPr indent="-228600" lvl="5" marL="2743200" algn="l">
              <a:lnSpc>
                <a:spcPct val="90000"/>
              </a:lnSpc>
              <a:spcBef>
                <a:spcPts val="500"/>
              </a:spcBef>
              <a:spcAft>
                <a:spcPts val="0"/>
              </a:spcAft>
              <a:buClr>
                <a:srgbClr val="888888"/>
              </a:buClr>
              <a:buSzPts val="1600"/>
              <a:buNone/>
              <a:defRPr sz="1600">
                <a:solidFill>
                  <a:srgbClr val="888888"/>
                </a:solidFill>
              </a:defRPr>
            </a:lvl6pPr>
            <a:lvl7pPr indent="-228600" lvl="6" marL="3200400" algn="l">
              <a:lnSpc>
                <a:spcPct val="90000"/>
              </a:lnSpc>
              <a:spcBef>
                <a:spcPts val="500"/>
              </a:spcBef>
              <a:spcAft>
                <a:spcPts val="0"/>
              </a:spcAft>
              <a:buClr>
                <a:srgbClr val="888888"/>
              </a:buClr>
              <a:buSzPts val="1600"/>
              <a:buNone/>
              <a:defRPr sz="1600">
                <a:solidFill>
                  <a:srgbClr val="888888"/>
                </a:solidFill>
              </a:defRPr>
            </a:lvl7pPr>
            <a:lvl8pPr indent="-228600" lvl="7" marL="3657600" algn="l">
              <a:lnSpc>
                <a:spcPct val="90000"/>
              </a:lnSpc>
              <a:spcBef>
                <a:spcPts val="500"/>
              </a:spcBef>
              <a:spcAft>
                <a:spcPts val="0"/>
              </a:spcAft>
              <a:buClr>
                <a:srgbClr val="888888"/>
              </a:buClr>
              <a:buSzPts val="1600"/>
              <a:buNone/>
              <a:defRPr sz="1600">
                <a:solidFill>
                  <a:srgbClr val="888888"/>
                </a:solidFill>
              </a:defRPr>
            </a:lvl8pPr>
            <a:lvl9pPr indent="-228600" lvl="8" marL="4114800" algn="l">
              <a:lnSpc>
                <a:spcPct val="90000"/>
              </a:lnSpc>
              <a:spcBef>
                <a:spcPts val="500"/>
              </a:spcBef>
              <a:spcAft>
                <a:spcPts val="0"/>
              </a:spcAft>
              <a:buClr>
                <a:srgbClr val="888888"/>
              </a:buClr>
              <a:buSzPts val="1600"/>
              <a:buNone/>
              <a:defRPr sz="1600">
                <a:solidFill>
                  <a:srgbClr val="888888"/>
                </a:solidFill>
              </a:defRPr>
            </a:lvl9pPr>
          </a:lstStyle>
          <a:p/>
        </p:txBody>
      </p:sp>
      <p:sp>
        <p:nvSpPr>
          <p:cNvPr id="37" name="Google Shape;37;p6"/>
          <p:cNvSpPr txBox="1"/>
          <p:nvPr/>
        </p:nvSpPr>
        <p:spPr>
          <a:xfrm>
            <a:off x="2661988" y="6323934"/>
            <a:ext cx="3161655" cy="461665"/>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lang="en-US" sz="1200">
                <a:solidFill>
                  <a:schemeClr val="lt1"/>
                </a:solidFill>
                <a:latin typeface="Calibri"/>
                <a:ea typeface="Calibri"/>
                <a:cs typeface="Calibri"/>
                <a:sym typeface="Calibri"/>
              </a:rPr>
              <a:t>RealCareer® Welding Solutions</a:t>
            </a:r>
            <a:endParaRPr/>
          </a:p>
          <a:p>
            <a:pPr indent="0" lvl="0" marL="0" marR="0" rtl="0" algn="ctr">
              <a:spcBef>
                <a:spcPts val="0"/>
              </a:spcBef>
              <a:spcAft>
                <a:spcPts val="0"/>
              </a:spcAft>
              <a:buNone/>
            </a:pPr>
            <a:r>
              <a:rPr lang="en-US" sz="1200">
                <a:solidFill>
                  <a:schemeClr val="lt1"/>
                </a:solidFill>
                <a:latin typeface="Calibri"/>
                <a:ea typeface="Calibri"/>
                <a:cs typeface="Calibri"/>
                <a:sym typeface="Calibri"/>
              </a:rPr>
              <a:t>RealCareer™ Bend Tester </a:t>
            </a:r>
            <a:endParaRPr sz="1200">
              <a:solidFill>
                <a:schemeClr val="lt1"/>
              </a:solidFill>
              <a:latin typeface="Calibri"/>
              <a:ea typeface="Calibri"/>
              <a:cs typeface="Calibri"/>
              <a:sym typeface="Calibri"/>
            </a:endParaRPr>
          </a:p>
        </p:txBody>
      </p:sp>
      <p:sp>
        <p:nvSpPr>
          <p:cNvPr id="38" name="Google Shape;38;p6"/>
          <p:cNvSpPr txBox="1"/>
          <p:nvPr/>
        </p:nvSpPr>
        <p:spPr>
          <a:xfrm>
            <a:off x="5724144" y="6323934"/>
            <a:ext cx="2734056" cy="448264"/>
          </a:xfrm>
          <a:prstGeom prst="rect">
            <a:avLst/>
          </a:prstGeom>
          <a:noFill/>
          <a:ln>
            <a:noFill/>
          </a:ln>
        </p:spPr>
        <p:txBody>
          <a:bodyPr anchorCtr="0" anchor="t" bIns="45700" lIns="91425" spcFirstLastPara="1" rIns="91425" wrap="square" tIns="45700">
            <a:noAutofit/>
          </a:bodyPr>
          <a:lstStyle/>
          <a:p>
            <a:pPr indent="0" lvl="0" marL="0" marR="0" rtl="0" algn="r">
              <a:spcBef>
                <a:spcPts val="0"/>
              </a:spcBef>
              <a:spcAft>
                <a:spcPts val="0"/>
              </a:spcAft>
              <a:buNone/>
            </a:pPr>
            <a:fld id="{00000000-1234-1234-1234-123412341234}" type="slidenum">
              <a:rPr lang="en-US" sz="1513">
                <a:solidFill>
                  <a:schemeClr val="lt1"/>
                </a:solidFill>
                <a:latin typeface="Calibri"/>
                <a:ea typeface="Calibri"/>
                <a:cs typeface="Calibri"/>
                <a:sym typeface="Calibri"/>
              </a:rPr>
              <a:t>‹#›</a:t>
            </a:fld>
            <a:endParaRPr sz="1513">
              <a:solidFill>
                <a:schemeClr val="lt1"/>
              </a:solidFill>
              <a:latin typeface="Calibri"/>
              <a:ea typeface="Calibri"/>
              <a:cs typeface="Calibri"/>
              <a:sym typeface="Calibri"/>
            </a:endParaRPr>
          </a:p>
          <a:p>
            <a:pPr indent="0" lvl="0" marL="0" marR="0" rtl="0" algn="r">
              <a:spcBef>
                <a:spcPts val="0"/>
              </a:spcBef>
              <a:spcAft>
                <a:spcPts val="0"/>
              </a:spcAft>
              <a:buNone/>
            </a:pPr>
            <a:r>
              <a:rPr lang="en-US" sz="800">
                <a:solidFill>
                  <a:schemeClr val="lt1"/>
                </a:solidFill>
                <a:latin typeface="Calibri"/>
                <a:ea typeface="Calibri"/>
                <a:cs typeface="Calibri"/>
                <a:sym typeface="Calibri"/>
              </a:rPr>
              <a:t>1035981-01A </a:t>
            </a:r>
            <a:endParaRPr sz="800">
              <a:solidFill>
                <a:schemeClr val="lt1"/>
              </a:solidFill>
              <a:latin typeface="Calibri"/>
              <a:ea typeface="Calibri"/>
              <a:cs typeface="Calibri"/>
              <a:sym typeface="Calibri"/>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type="twoObj">
  <p:cSld name="TWO_OBJECTS">
    <p:spTree>
      <p:nvGrpSpPr>
        <p:cNvPr id="39" name="Shape 39"/>
        <p:cNvGrpSpPr/>
        <p:nvPr/>
      </p:nvGrpSpPr>
      <p:grpSpPr>
        <a:xfrm>
          <a:off x="0" y="0"/>
          <a:ext cx="0" cy="0"/>
          <a:chOff x="0" y="0"/>
          <a:chExt cx="0" cy="0"/>
        </a:xfrm>
      </p:grpSpPr>
      <p:sp>
        <p:nvSpPr>
          <p:cNvPr id="40" name="Google Shape;40;p7"/>
          <p:cNvSpPr txBox="1"/>
          <p:nvPr>
            <p:ph type="title"/>
          </p:nvPr>
        </p:nvSpPr>
        <p:spPr>
          <a:xfrm>
            <a:off x="628650" y="365126"/>
            <a:ext cx="7886700" cy="1325563"/>
          </a:xfrm>
          <a:prstGeom prst="rect">
            <a:avLst/>
          </a:prstGeom>
          <a:noFill/>
          <a:ln>
            <a:noFill/>
          </a:ln>
        </p:spPr>
        <p:txBody>
          <a:bodyPr anchorCtr="0" anchor="ctr" bIns="45700" lIns="91425" spcFirstLastPara="1" rIns="91425" wrap="square" tIns="45700">
            <a:no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41" name="Google Shape;41;p7"/>
          <p:cNvSpPr txBox="1"/>
          <p:nvPr>
            <p:ph idx="1" type="body"/>
          </p:nvPr>
        </p:nvSpPr>
        <p:spPr>
          <a:xfrm>
            <a:off x="628650" y="1825625"/>
            <a:ext cx="3886200" cy="4351338"/>
          </a:xfrm>
          <a:prstGeom prst="rect">
            <a:avLst/>
          </a:prstGeom>
          <a:noFill/>
          <a:ln>
            <a:noFill/>
          </a:ln>
        </p:spPr>
        <p:txBody>
          <a:bodyPr anchorCtr="0" anchor="t" bIns="45700" lIns="91425" spcFirstLastPara="1" rIns="91425" wrap="square" tIns="45700">
            <a:no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2" name="Google Shape;42;p7"/>
          <p:cNvSpPr txBox="1"/>
          <p:nvPr>
            <p:ph idx="2" type="body"/>
          </p:nvPr>
        </p:nvSpPr>
        <p:spPr>
          <a:xfrm>
            <a:off x="4629150" y="1825625"/>
            <a:ext cx="3886200" cy="4351338"/>
          </a:xfrm>
          <a:prstGeom prst="rect">
            <a:avLst/>
          </a:prstGeom>
          <a:noFill/>
          <a:ln>
            <a:noFill/>
          </a:ln>
        </p:spPr>
        <p:txBody>
          <a:bodyPr anchorCtr="0" anchor="t" bIns="45700" lIns="91425" spcFirstLastPara="1" rIns="91425" wrap="square" tIns="45700">
            <a:no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3" name="Google Shape;43;p7"/>
          <p:cNvSpPr txBox="1"/>
          <p:nvPr/>
        </p:nvSpPr>
        <p:spPr>
          <a:xfrm>
            <a:off x="2661988" y="6323934"/>
            <a:ext cx="3161655" cy="461665"/>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lang="en-US" sz="1200">
                <a:solidFill>
                  <a:schemeClr val="lt1"/>
                </a:solidFill>
                <a:latin typeface="Calibri"/>
                <a:ea typeface="Calibri"/>
                <a:cs typeface="Calibri"/>
                <a:sym typeface="Calibri"/>
              </a:rPr>
              <a:t>RealCareer® Welding Solutions</a:t>
            </a:r>
            <a:endParaRPr/>
          </a:p>
          <a:p>
            <a:pPr indent="0" lvl="0" marL="0" marR="0" rtl="0" algn="ctr">
              <a:spcBef>
                <a:spcPts val="0"/>
              </a:spcBef>
              <a:spcAft>
                <a:spcPts val="0"/>
              </a:spcAft>
              <a:buNone/>
            </a:pPr>
            <a:r>
              <a:rPr lang="en-US" sz="1200">
                <a:solidFill>
                  <a:schemeClr val="lt1"/>
                </a:solidFill>
                <a:latin typeface="Calibri"/>
                <a:ea typeface="Calibri"/>
                <a:cs typeface="Calibri"/>
                <a:sym typeface="Calibri"/>
              </a:rPr>
              <a:t>RealCareer™ Bend Tester </a:t>
            </a:r>
            <a:endParaRPr sz="1200">
              <a:solidFill>
                <a:schemeClr val="lt1"/>
              </a:solidFill>
              <a:latin typeface="Calibri"/>
              <a:ea typeface="Calibri"/>
              <a:cs typeface="Calibri"/>
              <a:sym typeface="Calibri"/>
            </a:endParaRPr>
          </a:p>
        </p:txBody>
      </p:sp>
      <p:sp>
        <p:nvSpPr>
          <p:cNvPr id="44" name="Google Shape;44;p7"/>
          <p:cNvSpPr txBox="1"/>
          <p:nvPr/>
        </p:nvSpPr>
        <p:spPr>
          <a:xfrm>
            <a:off x="5724144" y="6323934"/>
            <a:ext cx="2734056" cy="448264"/>
          </a:xfrm>
          <a:prstGeom prst="rect">
            <a:avLst/>
          </a:prstGeom>
          <a:noFill/>
          <a:ln>
            <a:noFill/>
          </a:ln>
        </p:spPr>
        <p:txBody>
          <a:bodyPr anchorCtr="0" anchor="t" bIns="45700" lIns="91425" spcFirstLastPara="1" rIns="91425" wrap="square" tIns="45700">
            <a:noAutofit/>
          </a:bodyPr>
          <a:lstStyle/>
          <a:p>
            <a:pPr indent="0" lvl="0" marL="0" marR="0" rtl="0" algn="r">
              <a:spcBef>
                <a:spcPts val="0"/>
              </a:spcBef>
              <a:spcAft>
                <a:spcPts val="0"/>
              </a:spcAft>
              <a:buNone/>
            </a:pPr>
            <a:fld id="{00000000-1234-1234-1234-123412341234}" type="slidenum">
              <a:rPr lang="en-US" sz="1513">
                <a:solidFill>
                  <a:schemeClr val="lt1"/>
                </a:solidFill>
                <a:latin typeface="Calibri"/>
                <a:ea typeface="Calibri"/>
                <a:cs typeface="Calibri"/>
                <a:sym typeface="Calibri"/>
              </a:rPr>
              <a:t>‹#›</a:t>
            </a:fld>
            <a:endParaRPr sz="1513">
              <a:solidFill>
                <a:schemeClr val="lt1"/>
              </a:solidFill>
              <a:latin typeface="Calibri"/>
              <a:ea typeface="Calibri"/>
              <a:cs typeface="Calibri"/>
              <a:sym typeface="Calibri"/>
            </a:endParaRPr>
          </a:p>
          <a:p>
            <a:pPr indent="0" lvl="0" marL="0" marR="0" rtl="0" algn="r">
              <a:spcBef>
                <a:spcPts val="0"/>
              </a:spcBef>
              <a:spcAft>
                <a:spcPts val="0"/>
              </a:spcAft>
              <a:buNone/>
            </a:pPr>
            <a:r>
              <a:rPr lang="en-US" sz="800">
                <a:solidFill>
                  <a:schemeClr val="lt1"/>
                </a:solidFill>
                <a:latin typeface="Calibri"/>
                <a:ea typeface="Calibri"/>
                <a:cs typeface="Calibri"/>
                <a:sym typeface="Calibri"/>
              </a:rPr>
              <a:t>1035981-01A </a:t>
            </a:r>
            <a:endParaRPr sz="800">
              <a:solidFill>
                <a:schemeClr val="lt1"/>
              </a:solidFill>
              <a:latin typeface="Calibri"/>
              <a:ea typeface="Calibri"/>
              <a:cs typeface="Calibri"/>
              <a:sym typeface="Calibri"/>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type="twoTxTwoObj">
  <p:cSld name="TWO_OBJECTS_WITH_TEXT">
    <p:spTree>
      <p:nvGrpSpPr>
        <p:cNvPr id="45" name="Shape 45"/>
        <p:cNvGrpSpPr/>
        <p:nvPr/>
      </p:nvGrpSpPr>
      <p:grpSpPr>
        <a:xfrm>
          <a:off x="0" y="0"/>
          <a:ext cx="0" cy="0"/>
          <a:chOff x="0" y="0"/>
          <a:chExt cx="0" cy="0"/>
        </a:xfrm>
      </p:grpSpPr>
      <p:sp>
        <p:nvSpPr>
          <p:cNvPr id="46" name="Google Shape;46;p8"/>
          <p:cNvSpPr txBox="1"/>
          <p:nvPr>
            <p:ph type="title"/>
          </p:nvPr>
        </p:nvSpPr>
        <p:spPr>
          <a:xfrm>
            <a:off x="629841" y="365126"/>
            <a:ext cx="7886700" cy="1325563"/>
          </a:xfrm>
          <a:prstGeom prst="rect">
            <a:avLst/>
          </a:prstGeom>
          <a:noFill/>
          <a:ln>
            <a:noFill/>
          </a:ln>
        </p:spPr>
        <p:txBody>
          <a:bodyPr anchorCtr="0" anchor="ctr" bIns="45700" lIns="91425" spcFirstLastPara="1" rIns="91425" wrap="square" tIns="45700">
            <a:no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47" name="Google Shape;47;p8"/>
          <p:cNvSpPr txBox="1"/>
          <p:nvPr>
            <p:ph idx="1" type="body"/>
          </p:nvPr>
        </p:nvSpPr>
        <p:spPr>
          <a:xfrm>
            <a:off x="629842" y="1681163"/>
            <a:ext cx="3868340" cy="823912"/>
          </a:xfrm>
          <a:prstGeom prst="rect">
            <a:avLst/>
          </a:prstGeom>
          <a:noFill/>
          <a:ln>
            <a:noFill/>
          </a:ln>
        </p:spPr>
        <p:txBody>
          <a:bodyPr anchorCtr="0" anchor="b" bIns="45700" lIns="91425" spcFirstLastPara="1" rIns="91425" wrap="square" tIns="45700">
            <a:noAutofit/>
          </a:bodyPr>
          <a:lstStyle>
            <a:lvl1pPr indent="-228600" lvl="0" marL="457200" algn="l">
              <a:lnSpc>
                <a:spcPct val="90000"/>
              </a:lnSpc>
              <a:spcBef>
                <a:spcPts val="1000"/>
              </a:spcBef>
              <a:spcAft>
                <a:spcPts val="0"/>
              </a:spcAft>
              <a:buClr>
                <a:schemeClr val="dk1"/>
              </a:buClr>
              <a:buSzPts val="2400"/>
              <a:buNone/>
              <a:defRPr b="1" sz="2400"/>
            </a:lvl1pPr>
            <a:lvl2pPr indent="-228600" lvl="1" marL="914400" algn="l">
              <a:lnSpc>
                <a:spcPct val="90000"/>
              </a:lnSpc>
              <a:spcBef>
                <a:spcPts val="500"/>
              </a:spcBef>
              <a:spcAft>
                <a:spcPts val="0"/>
              </a:spcAft>
              <a:buClr>
                <a:schemeClr val="dk1"/>
              </a:buClr>
              <a:buSzPts val="2000"/>
              <a:buNone/>
              <a:defRPr b="1" sz="2000"/>
            </a:lvl2pPr>
            <a:lvl3pPr indent="-228600" lvl="2" marL="1371600" algn="l">
              <a:lnSpc>
                <a:spcPct val="90000"/>
              </a:lnSpc>
              <a:spcBef>
                <a:spcPts val="500"/>
              </a:spcBef>
              <a:spcAft>
                <a:spcPts val="0"/>
              </a:spcAft>
              <a:buClr>
                <a:schemeClr val="dk1"/>
              </a:buClr>
              <a:buSzPts val="1800"/>
              <a:buNone/>
              <a:defRPr b="1" sz="1800"/>
            </a:lvl3pPr>
            <a:lvl4pPr indent="-228600" lvl="3" marL="1828800" algn="l">
              <a:lnSpc>
                <a:spcPct val="90000"/>
              </a:lnSpc>
              <a:spcBef>
                <a:spcPts val="500"/>
              </a:spcBef>
              <a:spcAft>
                <a:spcPts val="0"/>
              </a:spcAft>
              <a:buClr>
                <a:schemeClr val="dk1"/>
              </a:buClr>
              <a:buSzPts val="1600"/>
              <a:buNone/>
              <a:defRPr b="1" sz="1600"/>
            </a:lvl4pPr>
            <a:lvl5pPr indent="-228600" lvl="4" marL="2286000" algn="l">
              <a:lnSpc>
                <a:spcPct val="90000"/>
              </a:lnSpc>
              <a:spcBef>
                <a:spcPts val="500"/>
              </a:spcBef>
              <a:spcAft>
                <a:spcPts val="0"/>
              </a:spcAft>
              <a:buClr>
                <a:schemeClr val="dk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48" name="Google Shape;48;p8"/>
          <p:cNvSpPr txBox="1"/>
          <p:nvPr>
            <p:ph idx="2" type="body"/>
          </p:nvPr>
        </p:nvSpPr>
        <p:spPr>
          <a:xfrm>
            <a:off x="629842" y="2505075"/>
            <a:ext cx="3868340" cy="3684588"/>
          </a:xfrm>
          <a:prstGeom prst="rect">
            <a:avLst/>
          </a:prstGeom>
          <a:noFill/>
          <a:ln>
            <a:noFill/>
          </a:ln>
        </p:spPr>
        <p:txBody>
          <a:bodyPr anchorCtr="0" anchor="t" bIns="45700" lIns="91425" spcFirstLastPara="1" rIns="91425" wrap="square" tIns="45700">
            <a:no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9" name="Google Shape;49;p8"/>
          <p:cNvSpPr txBox="1"/>
          <p:nvPr>
            <p:ph idx="3" type="body"/>
          </p:nvPr>
        </p:nvSpPr>
        <p:spPr>
          <a:xfrm>
            <a:off x="4629150" y="1681163"/>
            <a:ext cx="3887391" cy="823912"/>
          </a:xfrm>
          <a:prstGeom prst="rect">
            <a:avLst/>
          </a:prstGeom>
          <a:noFill/>
          <a:ln>
            <a:noFill/>
          </a:ln>
        </p:spPr>
        <p:txBody>
          <a:bodyPr anchorCtr="0" anchor="b" bIns="45700" lIns="91425" spcFirstLastPara="1" rIns="91425" wrap="square" tIns="45700">
            <a:noAutofit/>
          </a:bodyPr>
          <a:lstStyle>
            <a:lvl1pPr indent="-228600" lvl="0" marL="457200" algn="l">
              <a:lnSpc>
                <a:spcPct val="90000"/>
              </a:lnSpc>
              <a:spcBef>
                <a:spcPts val="1000"/>
              </a:spcBef>
              <a:spcAft>
                <a:spcPts val="0"/>
              </a:spcAft>
              <a:buClr>
                <a:schemeClr val="dk1"/>
              </a:buClr>
              <a:buSzPts val="2400"/>
              <a:buNone/>
              <a:defRPr b="1" sz="2400"/>
            </a:lvl1pPr>
            <a:lvl2pPr indent="-228600" lvl="1" marL="914400" algn="l">
              <a:lnSpc>
                <a:spcPct val="90000"/>
              </a:lnSpc>
              <a:spcBef>
                <a:spcPts val="500"/>
              </a:spcBef>
              <a:spcAft>
                <a:spcPts val="0"/>
              </a:spcAft>
              <a:buClr>
                <a:schemeClr val="dk1"/>
              </a:buClr>
              <a:buSzPts val="2000"/>
              <a:buNone/>
              <a:defRPr b="1" sz="2000"/>
            </a:lvl2pPr>
            <a:lvl3pPr indent="-228600" lvl="2" marL="1371600" algn="l">
              <a:lnSpc>
                <a:spcPct val="90000"/>
              </a:lnSpc>
              <a:spcBef>
                <a:spcPts val="500"/>
              </a:spcBef>
              <a:spcAft>
                <a:spcPts val="0"/>
              </a:spcAft>
              <a:buClr>
                <a:schemeClr val="dk1"/>
              </a:buClr>
              <a:buSzPts val="1800"/>
              <a:buNone/>
              <a:defRPr b="1" sz="1800"/>
            </a:lvl3pPr>
            <a:lvl4pPr indent="-228600" lvl="3" marL="1828800" algn="l">
              <a:lnSpc>
                <a:spcPct val="90000"/>
              </a:lnSpc>
              <a:spcBef>
                <a:spcPts val="500"/>
              </a:spcBef>
              <a:spcAft>
                <a:spcPts val="0"/>
              </a:spcAft>
              <a:buClr>
                <a:schemeClr val="dk1"/>
              </a:buClr>
              <a:buSzPts val="1600"/>
              <a:buNone/>
              <a:defRPr b="1" sz="1600"/>
            </a:lvl4pPr>
            <a:lvl5pPr indent="-228600" lvl="4" marL="2286000" algn="l">
              <a:lnSpc>
                <a:spcPct val="90000"/>
              </a:lnSpc>
              <a:spcBef>
                <a:spcPts val="500"/>
              </a:spcBef>
              <a:spcAft>
                <a:spcPts val="0"/>
              </a:spcAft>
              <a:buClr>
                <a:schemeClr val="dk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50" name="Google Shape;50;p8"/>
          <p:cNvSpPr txBox="1"/>
          <p:nvPr>
            <p:ph idx="4" type="body"/>
          </p:nvPr>
        </p:nvSpPr>
        <p:spPr>
          <a:xfrm>
            <a:off x="4629150" y="2505075"/>
            <a:ext cx="3887391" cy="3684588"/>
          </a:xfrm>
          <a:prstGeom prst="rect">
            <a:avLst/>
          </a:prstGeom>
          <a:noFill/>
          <a:ln>
            <a:noFill/>
          </a:ln>
        </p:spPr>
        <p:txBody>
          <a:bodyPr anchorCtr="0" anchor="t" bIns="45700" lIns="91425" spcFirstLastPara="1" rIns="91425" wrap="square" tIns="45700">
            <a:no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51" name="Google Shape;51;p8"/>
          <p:cNvSpPr txBox="1"/>
          <p:nvPr/>
        </p:nvSpPr>
        <p:spPr>
          <a:xfrm>
            <a:off x="2661988" y="6323934"/>
            <a:ext cx="3161655" cy="461665"/>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lang="en-US" sz="1200">
                <a:solidFill>
                  <a:schemeClr val="lt1"/>
                </a:solidFill>
                <a:latin typeface="Calibri"/>
                <a:ea typeface="Calibri"/>
                <a:cs typeface="Calibri"/>
                <a:sym typeface="Calibri"/>
              </a:rPr>
              <a:t>RealCareer® Welding Solutions</a:t>
            </a:r>
            <a:endParaRPr/>
          </a:p>
          <a:p>
            <a:pPr indent="0" lvl="0" marL="0" marR="0" rtl="0" algn="ctr">
              <a:spcBef>
                <a:spcPts val="0"/>
              </a:spcBef>
              <a:spcAft>
                <a:spcPts val="0"/>
              </a:spcAft>
              <a:buNone/>
            </a:pPr>
            <a:r>
              <a:rPr lang="en-US" sz="1200">
                <a:solidFill>
                  <a:schemeClr val="lt1"/>
                </a:solidFill>
                <a:latin typeface="Calibri"/>
                <a:ea typeface="Calibri"/>
                <a:cs typeface="Calibri"/>
                <a:sym typeface="Calibri"/>
              </a:rPr>
              <a:t>RealCareer™ Bend Tester </a:t>
            </a:r>
            <a:endParaRPr sz="1200">
              <a:solidFill>
                <a:schemeClr val="lt1"/>
              </a:solidFill>
              <a:latin typeface="Calibri"/>
              <a:ea typeface="Calibri"/>
              <a:cs typeface="Calibri"/>
              <a:sym typeface="Calibri"/>
            </a:endParaRPr>
          </a:p>
        </p:txBody>
      </p:sp>
      <p:sp>
        <p:nvSpPr>
          <p:cNvPr id="52" name="Google Shape;52;p8"/>
          <p:cNvSpPr txBox="1"/>
          <p:nvPr/>
        </p:nvSpPr>
        <p:spPr>
          <a:xfrm>
            <a:off x="5724144" y="6323934"/>
            <a:ext cx="2734056" cy="448264"/>
          </a:xfrm>
          <a:prstGeom prst="rect">
            <a:avLst/>
          </a:prstGeom>
          <a:noFill/>
          <a:ln>
            <a:noFill/>
          </a:ln>
        </p:spPr>
        <p:txBody>
          <a:bodyPr anchorCtr="0" anchor="t" bIns="45700" lIns="91425" spcFirstLastPara="1" rIns="91425" wrap="square" tIns="45700">
            <a:noAutofit/>
          </a:bodyPr>
          <a:lstStyle/>
          <a:p>
            <a:pPr indent="0" lvl="0" marL="0" marR="0" rtl="0" algn="r">
              <a:spcBef>
                <a:spcPts val="0"/>
              </a:spcBef>
              <a:spcAft>
                <a:spcPts val="0"/>
              </a:spcAft>
              <a:buNone/>
            </a:pPr>
            <a:fld id="{00000000-1234-1234-1234-123412341234}" type="slidenum">
              <a:rPr lang="en-US" sz="1513">
                <a:solidFill>
                  <a:schemeClr val="lt1"/>
                </a:solidFill>
                <a:latin typeface="Calibri"/>
                <a:ea typeface="Calibri"/>
                <a:cs typeface="Calibri"/>
                <a:sym typeface="Calibri"/>
              </a:rPr>
              <a:t>‹#›</a:t>
            </a:fld>
            <a:endParaRPr sz="1513">
              <a:solidFill>
                <a:schemeClr val="lt1"/>
              </a:solidFill>
              <a:latin typeface="Calibri"/>
              <a:ea typeface="Calibri"/>
              <a:cs typeface="Calibri"/>
              <a:sym typeface="Calibri"/>
            </a:endParaRPr>
          </a:p>
          <a:p>
            <a:pPr indent="0" lvl="0" marL="0" marR="0" rtl="0" algn="r">
              <a:spcBef>
                <a:spcPts val="0"/>
              </a:spcBef>
              <a:spcAft>
                <a:spcPts val="0"/>
              </a:spcAft>
              <a:buNone/>
            </a:pPr>
            <a:r>
              <a:rPr lang="en-US" sz="800">
                <a:solidFill>
                  <a:schemeClr val="lt1"/>
                </a:solidFill>
                <a:latin typeface="Calibri"/>
                <a:ea typeface="Calibri"/>
                <a:cs typeface="Calibri"/>
                <a:sym typeface="Calibri"/>
              </a:rPr>
              <a:t>1035981-01A </a:t>
            </a:r>
            <a:endParaRPr sz="800">
              <a:solidFill>
                <a:schemeClr val="lt1"/>
              </a:solidFill>
              <a:latin typeface="Calibri"/>
              <a:ea typeface="Calibri"/>
              <a:cs typeface="Calibri"/>
              <a:sym typeface="Calibri"/>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53" name="Shape 53"/>
        <p:cNvGrpSpPr/>
        <p:nvPr/>
      </p:nvGrpSpPr>
      <p:grpSpPr>
        <a:xfrm>
          <a:off x="0" y="0"/>
          <a:ext cx="0" cy="0"/>
          <a:chOff x="0" y="0"/>
          <a:chExt cx="0" cy="0"/>
        </a:xfrm>
      </p:grpSpPr>
      <p:sp>
        <p:nvSpPr>
          <p:cNvPr id="54" name="Google Shape;54;p9"/>
          <p:cNvSpPr txBox="1"/>
          <p:nvPr>
            <p:ph type="title"/>
          </p:nvPr>
        </p:nvSpPr>
        <p:spPr>
          <a:xfrm>
            <a:off x="628650" y="365126"/>
            <a:ext cx="7886700" cy="1325563"/>
          </a:xfrm>
          <a:prstGeom prst="rect">
            <a:avLst/>
          </a:prstGeom>
          <a:noFill/>
          <a:ln>
            <a:noFill/>
          </a:ln>
        </p:spPr>
        <p:txBody>
          <a:bodyPr anchorCtr="0" anchor="ctr" bIns="45700" lIns="91425" spcFirstLastPara="1" rIns="91425" wrap="square" tIns="45700">
            <a:no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55" name="Google Shape;55;p9"/>
          <p:cNvSpPr txBox="1"/>
          <p:nvPr/>
        </p:nvSpPr>
        <p:spPr>
          <a:xfrm>
            <a:off x="2661988" y="6323934"/>
            <a:ext cx="3161655" cy="461665"/>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lang="en-US" sz="1200">
                <a:solidFill>
                  <a:schemeClr val="lt1"/>
                </a:solidFill>
                <a:latin typeface="Calibri"/>
                <a:ea typeface="Calibri"/>
                <a:cs typeface="Calibri"/>
                <a:sym typeface="Calibri"/>
              </a:rPr>
              <a:t>RealCareer® Welding Solutions</a:t>
            </a:r>
            <a:endParaRPr/>
          </a:p>
          <a:p>
            <a:pPr indent="0" lvl="0" marL="0" marR="0" rtl="0" algn="ctr">
              <a:spcBef>
                <a:spcPts val="0"/>
              </a:spcBef>
              <a:spcAft>
                <a:spcPts val="0"/>
              </a:spcAft>
              <a:buNone/>
            </a:pPr>
            <a:r>
              <a:rPr lang="en-US" sz="1200">
                <a:solidFill>
                  <a:schemeClr val="lt1"/>
                </a:solidFill>
                <a:latin typeface="Calibri"/>
                <a:ea typeface="Calibri"/>
                <a:cs typeface="Calibri"/>
                <a:sym typeface="Calibri"/>
              </a:rPr>
              <a:t>RealCareer™ Bend Tester </a:t>
            </a:r>
            <a:endParaRPr sz="1200">
              <a:solidFill>
                <a:schemeClr val="lt1"/>
              </a:solidFill>
              <a:latin typeface="Calibri"/>
              <a:ea typeface="Calibri"/>
              <a:cs typeface="Calibri"/>
              <a:sym typeface="Calibri"/>
            </a:endParaRPr>
          </a:p>
        </p:txBody>
      </p:sp>
      <p:sp>
        <p:nvSpPr>
          <p:cNvPr id="56" name="Google Shape;56;p9"/>
          <p:cNvSpPr txBox="1"/>
          <p:nvPr/>
        </p:nvSpPr>
        <p:spPr>
          <a:xfrm>
            <a:off x="5724144" y="6323934"/>
            <a:ext cx="2734056" cy="448264"/>
          </a:xfrm>
          <a:prstGeom prst="rect">
            <a:avLst/>
          </a:prstGeom>
          <a:noFill/>
          <a:ln>
            <a:noFill/>
          </a:ln>
        </p:spPr>
        <p:txBody>
          <a:bodyPr anchorCtr="0" anchor="t" bIns="45700" lIns="91425" spcFirstLastPara="1" rIns="91425" wrap="square" tIns="45700">
            <a:noAutofit/>
          </a:bodyPr>
          <a:lstStyle/>
          <a:p>
            <a:pPr indent="0" lvl="0" marL="0" marR="0" rtl="0" algn="r">
              <a:spcBef>
                <a:spcPts val="0"/>
              </a:spcBef>
              <a:spcAft>
                <a:spcPts val="0"/>
              </a:spcAft>
              <a:buNone/>
            </a:pPr>
            <a:fld id="{00000000-1234-1234-1234-123412341234}" type="slidenum">
              <a:rPr lang="en-US" sz="1513">
                <a:solidFill>
                  <a:schemeClr val="lt1"/>
                </a:solidFill>
                <a:latin typeface="Calibri"/>
                <a:ea typeface="Calibri"/>
                <a:cs typeface="Calibri"/>
                <a:sym typeface="Calibri"/>
              </a:rPr>
              <a:t>‹#›</a:t>
            </a:fld>
            <a:endParaRPr sz="1513">
              <a:solidFill>
                <a:schemeClr val="lt1"/>
              </a:solidFill>
              <a:latin typeface="Calibri"/>
              <a:ea typeface="Calibri"/>
              <a:cs typeface="Calibri"/>
              <a:sym typeface="Calibri"/>
            </a:endParaRPr>
          </a:p>
          <a:p>
            <a:pPr indent="0" lvl="0" marL="0" marR="0" rtl="0" algn="r">
              <a:spcBef>
                <a:spcPts val="0"/>
              </a:spcBef>
              <a:spcAft>
                <a:spcPts val="0"/>
              </a:spcAft>
              <a:buNone/>
            </a:pPr>
            <a:r>
              <a:rPr lang="en-US" sz="800">
                <a:solidFill>
                  <a:schemeClr val="lt1"/>
                </a:solidFill>
                <a:latin typeface="Calibri"/>
                <a:ea typeface="Calibri"/>
                <a:cs typeface="Calibri"/>
                <a:sym typeface="Calibri"/>
              </a:rPr>
              <a:t>1035981-01A </a:t>
            </a:r>
            <a:endParaRPr sz="800">
              <a:solidFill>
                <a:schemeClr val="lt1"/>
              </a:solidFill>
              <a:latin typeface="Calibri"/>
              <a:ea typeface="Calibri"/>
              <a:cs typeface="Calibri"/>
              <a:sym typeface="Calibri"/>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57" name="Shape 57"/>
        <p:cNvGrpSpPr/>
        <p:nvPr/>
      </p:nvGrpSpPr>
      <p:grpSpPr>
        <a:xfrm>
          <a:off x="0" y="0"/>
          <a:ext cx="0" cy="0"/>
          <a:chOff x="0" y="0"/>
          <a:chExt cx="0" cy="0"/>
        </a:xfrm>
      </p:grpSpPr>
      <p:sp>
        <p:nvSpPr>
          <p:cNvPr id="58" name="Google Shape;58;p10"/>
          <p:cNvSpPr txBox="1"/>
          <p:nvPr/>
        </p:nvSpPr>
        <p:spPr>
          <a:xfrm>
            <a:off x="2661988" y="6323934"/>
            <a:ext cx="3161655" cy="461665"/>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lang="en-US" sz="1200">
                <a:solidFill>
                  <a:schemeClr val="lt1"/>
                </a:solidFill>
                <a:latin typeface="Calibri"/>
                <a:ea typeface="Calibri"/>
                <a:cs typeface="Calibri"/>
                <a:sym typeface="Calibri"/>
              </a:rPr>
              <a:t>RealCareer® Welding Solutions</a:t>
            </a:r>
            <a:endParaRPr/>
          </a:p>
          <a:p>
            <a:pPr indent="0" lvl="0" marL="0" marR="0" rtl="0" algn="ctr">
              <a:spcBef>
                <a:spcPts val="0"/>
              </a:spcBef>
              <a:spcAft>
                <a:spcPts val="0"/>
              </a:spcAft>
              <a:buNone/>
            </a:pPr>
            <a:r>
              <a:rPr lang="en-US" sz="1200">
                <a:solidFill>
                  <a:schemeClr val="lt1"/>
                </a:solidFill>
                <a:latin typeface="Calibri"/>
                <a:ea typeface="Calibri"/>
                <a:cs typeface="Calibri"/>
                <a:sym typeface="Calibri"/>
              </a:rPr>
              <a:t>RealCareer™ Bend Tester </a:t>
            </a:r>
            <a:endParaRPr sz="1200">
              <a:solidFill>
                <a:schemeClr val="lt1"/>
              </a:solidFill>
              <a:latin typeface="Calibri"/>
              <a:ea typeface="Calibri"/>
              <a:cs typeface="Calibri"/>
              <a:sym typeface="Calibri"/>
            </a:endParaRPr>
          </a:p>
        </p:txBody>
      </p:sp>
      <p:sp>
        <p:nvSpPr>
          <p:cNvPr id="59" name="Google Shape;59;p10"/>
          <p:cNvSpPr txBox="1"/>
          <p:nvPr/>
        </p:nvSpPr>
        <p:spPr>
          <a:xfrm>
            <a:off x="5724144" y="6323934"/>
            <a:ext cx="2734056" cy="448264"/>
          </a:xfrm>
          <a:prstGeom prst="rect">
            <a:avLst/>
          </a:prstGeom>
          <a:noFill/>
          <a:ln>
            <a:noFill/>
          </a:ln>
        </p:spPr>
        <p:txBody>
          <a:bodyPr anchorCtr="0" anchor="t" bIns="45700" lIns="91425" spcFirstLastPara="1" rIns="91425" wrap="square" tIns="45700">
            <a:noAutofit/>
          </a:bodyPr>
          <a:lstStyle/>
          <a:p>
            <a:pPr indent="0" lvl="0" marL="0" marR="0" rtl="0" algn="r">
              <a:spcBef>
                <a:spcPts val="0"/>
              </a:spcBef>
              <a:spcAft>
                <a:spcPts val="0"/>
              </a:spcAft>
              <a:buNone/>
            </a:pPr>
            <a:fld id="{00000000-1234-1234-1234-123412341234}" type="slidenum">
              <a:rPr lang="en-US" sz="1513">
                <a:solidFill>
                  <a:schemeClr val="lt1"/>
                </a:solidFill>
                <a:latin typeface="Calibri"/>
                <a:ea typeface="Calibri"/>
                <a:cs typeface="Calibri"/>
                <a:sym typeface="Calibri"/>
              </a:rPr>
              <a:t>‹#›</a:t>
            </a:fld>
            <a:endParaRPr sz="1513">
              <a:solidFill>
                <a:schemeClr val="lt1"/>
              </a:solidFill>
              <a:latin typeface="Calibri"/>
              <a:ea typeface="Calibri"/>
              <a:cs typeface="Calibri"/>
              <a:sym typeface="Calibri"/>
            </a:endParaRPr>
          </a:p>
          <a:p>
            <a:pPr indent="0" lvl="0" marL="0" marR="0" rtl="0" algn="r">
              <a:spcBef>
                <a:spcPts val="0"/>
              </a:spcBef>
              <a:spcAft>
                <a:spcPts val="0"/>
              </a:spcAft>
              <a:buNone/>
            </a:pPr>
            <a:r>
              <a:rPr lang="en-US" sz="800">
                <a:solidFill>
                  <a:schemeClr val="lt1"/>
                </a:solidFill>
                <a:latin typeface="Calibri"/>
                <a:ea typeface="Calibri"/>
                <a:cs typeface="Calibri"/>
                <a:sym typeface="Calibri"/>
              </a:rPr>
              <a:t>1035981-01A </a:t>
            </a:r>
            <a:endParaRPr sz="800">
              <a:solidFill>
                <a:schemeClr val="lt1"/>
              </a:solidFill>
              <a:latin typeface="Calibri"/>
              <a:ea typeface="Calibri"/>
              <a:cs typeface="Calibri"/>
              <a:sym typeface="Calibri"/>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0.xml"/><Relationship Id="rId10" Type="http://schemas.openxmlformats.org/officeDocument/2006/relationships/slideLayout" Target="../slideLayouts/slideLayout9.xml"/><Relationship Id="rId13" Type="http://schemas.openxmlformats.org/officeDocument/2006/relationships/slideLayout" Target="../slideLayouts/slideLayout12.xml"/><Relationship Id="rId12" Type="http://schemas.openxmlformats.org/officeDocument/2006/relationships/slideLayout" Target="../slideLayouts/slideLayout11.xml"/><Relationship Id="rId1" Type="http://schemas.openxmlformats.org/officeDocument/2006/relationships/image" Target="../media/image1.png"/><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9" Type="http://schemas.openxmlformats.org/officeDocument/2006/relationships/slideLayout" Target="../slideLayouts/slideLayout8.xml"/><Relationship Id="rId15" Type="http://schemas.openxmlformats.org/officeDocument/2006/relationships/theme" Target="../theme/theme2.xml"/><Relationship Id="rId14" Type="http://schemas.openxmlformats.org/officeDocument/2006/relationships/slideLayout" Target="../slideLayouts/slideLayout13.xml"/><Relationship Id="rId5" Type="http://schemas.openxmlformats.org/officeDocument/2006/relationships/slideLayout" Target="../slideLayouts/slideLayout4.xml"/><Relationship Id="rId6" Type="http://schemas.openxmlformats.org/officeDocument/2006/relationships/slideLayout" Target="../slideLayouts/slideLayout5.xml"/><Relationship Id="rId7" Type="http://schemas.openxmlformats.org/officeDocument/2006/relationships/slideLayout" Target="../slideLayouts/slideLayout6.xml"/><Relationship Id="rId8" Type="http://schemas.openxmlformats.org/officeDocument/2006/relationships/slideLayout" Target="../slideLayouts/slideLayout7.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9" name="Shape 9"/>
        <p:cNvGrpSpPr/>
        <p:nvPr/>
      </p:nvGrpSpPr>
      <p:grpSpPr>
        <a:xfrm>
          <a:off x="0" y="0"/>
          <a:ext cx="0" cy="0"/>
          <a:chOff x="0" y="0"/>
          <a:chExt cx="0" cy="0"/>
        </a:xfrm>
      </p:grpSpPr>
      <p:sp>
        <p:nvSpPr>
          <p:cNvPr id="10" name="Google Shape;10;p1"/>
          <p:cNvSpPr/>
          <p:nvPr/>
        </p:nvSpPr>
        <p:spPr>
          <a:xfrm>
            <a:off x="0" y="6285439"/>
            <a:ext cx="9144000" cy="572561"/>
          </a:xfrm>
          <a:prstGeom prst="rect">
            <a:avLst/>
          </a:prstGeom>
          <a:solidFill>
            <a:schemeClr val="dk1"/>
          </a:solidFill>
          <a:ln>
            <a:noFill/>
          </a:ln>
        </p:spPr>
        <p:txBody>
          <a:bodyPr anchorCtr="0" anchor="ctr" bIns="53775" lIns="107575" spcFirstLastPara="1" rIns="107575" wrap="square" tIns="53775">
            <a:noAutofit/>
          </a:bodyPr>
          <a:lstStyle/>
          <a:p>
            <a:pPr indent="0" lvl="0" marL="0" marR="0" rtl="0" algn="ctr">
              <a:spcBef>
                <a:spcPts val="0"/>
              </a:spcBef>
              <a:spcAft>
                <a:spcPts val="0"/>
              </a:spcAft>
              <a:buNone/>
            </a:pPr>
            <a:r>
              <a:t/>
            </a:r>
            <a:endParaRPr b="0" i="0" sz="1779" u="none" cap="none" strike="noStrike">
              <a:solidFill>
                <a:schemeClr val="lt1"/>
              </a:solidFill>
              <a:latin typeface="Calibri"/>
              <a:ea typeface="Calibri"/>
              <a:cs typeface="Calibri"/>
              <a:sym typeface="Calibri"/>
            </a:endParaRPr>
          </a:p>
        </p:txBody>
      </p:sp>
      <p:sp>
        <p:nvSpPr>
          <p:cNvPr id="11" name="Google Shape;11;p1"/>
          <p:cNvSpPr txBox="1"/>
          <p:nvPr>
            <p:ph type="title"/>
          </p:nvPr>
        </p:nvSpPr>
        <p:spPr>
          <a:xfrm>
            <a:off x="628650" y="365126"/>
            <a:ext cx="7886700" cy="1325563"/>
          </a:xfrm>
          <a:prstGeom prst="rect">
            <a:avLst/>
          </a:prstGeom>
          <a:noFill/>
          <a:ln>
            <a:noFill/>
          </a:ln>
        </p:spPr>
        <p:txBody>
          <a:bodyPr anchorCtr="0" anchor="ctr" bIns="45700" lIns="91425" spcFirstLastPara="1" rIns="91425" wrap="square" tIns="45700">
            <a:noAutofit/>
          </a:bodyPr>
          <a:lstStyle>
            <a:lvl1pPr lvl="0" marR="0" rtl="0" algn="l">
              <a:lnSpc>
                <a:spcPct val="90000"/>
              </a:lnSpc>
              <a:spcBef>
                <a:spcPts val="0"/>
              </a:spcBef>
              <a:spcAft>
                <a:spcPts val="0"/>
              </a:spcAft>
              <a:buClr>
                <a:schemeClr val="dk1"/>
              </a:buClr>
              <a:buSzPts val="4400"/>
              <a:buFont typeface="Arial"/>
              <a:buNone/>
              <a:defRPr b="0" i="0" sz="4400" u="none" cap="none" strike="noStrike">
                <a:solidFill>
                  <a:schemeClr val="dk1"/>
                </a:solidFill>
                <a:latin typeface="Arial"/>
                <a:ea typeface="Arial"/>
                <a:cs typeface="Arial"/>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12" name="Google Shape;12;p1"/>
          <p:cNvSpPr txBox="1"/>
          <p:nvPr>
            <p:ph idx="1" type="body"/>
          </p:nvPr>
        </p:nvSpPr>
        <p:spPr>
          <a:xfrm>
            <a:off x="628650" y="1825625"/>
            <a:ext cx="7886700" cy="4351338"/>
          </a:xfrm>
          <a:prstGeom prst="rect">
            <a:avLst/>
          </a:prstGeom>
          <a:noFill/>
          <a:ln>
            <a:noFill/>
          </a:ln>
        </p:spPr>
        <p:txBody>
          <a:bodyPr anchorCtr="0" anchor="t" bIns="45700" lIns="91425" spcFirstLastPara="1" rIns="91425" wrap="square" tIns="45700">
            <a:noAutofit/>
          </a:bodyPr>
          <a:lstStyle>
            <a:lvl1pPr indent="-406400" lvl="0" marL="45720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Arial"/>
                <a:ea typeface="Arial"/>
                <a:cs typeface="Arial"/>
                <a:sym typeface="Arial"/>
              </a:defRPr>
            </a:lvl1pPr>
            <a:lvl2pPr indent="-381000" lvl="1" marL="914400"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indent="-355600" lvl="2" marL="13716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indent="-342900" lvl="3" marL="1828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indent="-342900" lvl="4" marL="22860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pic>
        <p:nvPicPr>
          <p:cNvPr id="13" name="Google Shape;13;p1"/>
          <p:cNvPicPr preferRelativeResize="0"/>
          <p:nvPr/>
        </p:nvPicPr>
        <p:blipFill rotWithShape="1">
          <a:blip r:embed="rId1">
            <a:alphaModFix/>
          </a:blip>
          <a:srcRect b="0" l="0" r="0" t="0"/>
          <a:stretch/>
        </p:blipFill>
        <p:spPr>
          <a:xfrm>
            <a:off x="763598" y="6356351"/>
            <a:ext cx="380937" cy="365125"/>
          </a:xfrm>
          <a:prstGeom prst="rect">
            <a:avLst/>
          </a:prstGeom>
          <a:noFill/>
          <a:ln>
            <a:noFill/>
          </a:ln>
        </p:spPr>
      </p:pic>
    </p:spTree>
  </p:cSld>
  <p:clrMap accent1="accent1" accent2="accent2" accent3="accent3" accent4="accent4" accent5="accent5" accent6="accent6" bg1="lt1" bg2="dk2" tx1="dk1" tx2="lt2" folHlink="folHlink" hlink="hlink"/>
  <p:sldLayoutIdLst>
    <p:sldLayoutId id="2147483648" r:id="rId2"/>
    <p:sldLayoutId id="2147483649" r:id="rId3"/>
    <p:sldLayoutId id="2147483650" r:id="rId4"/>
    <p:sldLayoutId id="2147483651" r:id="rId5"/>
    <p:sldLayoutId id="2147483652" r:id="rId6"/>
    <p:sldLayoutId id="2147483653" r:id="rId7"/>
    <p:sldLayoutId id="2147483654" r:id="rId8"/>
    <p:sldLayoutId id="2147483655" r:id="rId9"/>
    <p:sldLayoutId id="2147483656" r:id="rId10"/>
    <p:sldLayoutId id="2147483657" r:id="rId11"/>
    <p:sldLayoutId id="2147483658" r:id="rId12"/>
    <p:sldLayoutId id="2147483659" r:id="rId13"/>
    <p:sldLayoutId id="2147483660" r:id="rId14"/>
  </p:sldLayoutIdLst>
  <p:hf dt="0" ftr="0" hdr="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 Id="rId3" Type="http://schemas.openxmlformats.org/officeDocument/2006/relationships/image" Target="../media/image4.jp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 Id="rId3" Type="http://schemas.openxmlformats.org/officeDocument/2006/relationships/image" Target="../media/image5.jp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8.xml"/><Relationship Id="rId3" Type="http://schemas.openxmlformats.org/officeDocument/2006/relationships/image" Target="../media/image10.jp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0" Type="http://schemas.openxmlformats.org/officeDocument/2006/relationships/slide" Target="/ppt/slides/slide24.xml"/><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slide" Target="/ppt/slides/slide3.xml"/><Relationship Id="rId4" Type="http://schemas.openxmlformats.org/officeDocument/2006/relationships/slide" Target="/ppt/slides/slide6.xml"/><Relationship Id="rId9" Type="http://schemas.openxmlformats.org/officeDocument/2006/relationships/slide" Target="/ppt/slides/slide21.xml"/><Relationship Id="rId5" Type="http://schemas.openxmlformats.org/officeDocument/2006/relationships/slide" Target="/ppt/slides/slide9.xml"/><Relationship Id="rId6" Type="http://schemas.openxmlformats.org/officeDocument/2006/relationships/slide" Target="/ppt/slides/slide12.xml"/><Relationship Id="rId7" Type="http://schemas.openxmlformats.org/officeDocument/2006/relationships/slide" Target="/ppt/slides/slide15.xml"/><Relationship Id="rId8" Type="http://schemas.openxmlformats.org/officeDocument/2006/relationships/slide" Target="/ppt/slides/slide18.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1.xml"/><Relationship Id="rId3" Type="http://schemas.openxmlformats.org/officeDocument/2006/relationships/image" Target="../media/image6.jp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4.xml"/><Relationship Id="rId3" Type="http://schemas.openxmlformats.org/officeDocument/2006/relationships/image" Target="../media/image9.jp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6.xml"/><Relationship Id="rId3" Type="http://schemas.openxmlformats.org/officeDocument/2006/relationships/hyperlink" Target="http://www.realityworks.com/" TargetMode="Externa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8.jp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image" Target="../media/image7.jp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 Id="rId3" Type="http://schemas.openxmlformats.org/officeDocument/2006/relationships/image" Target="../media/image11.jp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6" name="Shape 86"/>
        <p:cNvGrpSpPr/>
        <p:nvPr/>
      </p:nvGrpSpPr>
      <p:grpSpPr>
        <a:xfrm>
          <a:off x="0" y="0"/>
          <a:ext cx="0" cy="0"/>
          <a:chOff x="0" y="0"/>
          <a:chExt cx="0" cy="0"/>
        </a:xfrm>
      </p:grpSpPr>
      <p:sp>
        <p:nvSpPr>
          <p:cNvPr id="87" name="Google Shape;87;p15"/>
          <p:cNvSpPr txBox="1"/>
          <p:nvPr/>
        </p:nvSpPr>
        <p:spPr>
          <a:xfrm>
            <a:off x="5596127" y="2529874"/>
            <a:ext cx="2862073" cy="830997"/>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b="1" i="0" lang="en-US" sz="2400" u="none" cap="none" strike="noStrike">
                <a:solidFill>
                  <a:schemeClr val="lt1"/>
                </a:solidFill>
                <a:latin typeface="Arial"/>
                <a:ea typeface="Arial"/>
                <a:cs typeface="Arial"/>
                <a:sym typeface="Arial"/>
              </a:rPr>
              <a:t>Welding Career </a:t>
            </a:r>
            <a:endParaRPr/>
          </a:p>
          <a:p>
            <a:pPr indent="0" lvl="0" marL="0" marR="0" rtl="0" algn="ctr">
              <a:spcBef>
                <a:spcPts val="0"/>
              </a:spcBef>
              <a:spcAft>
                <a:spcPts val="0"/>
              </a:spcAft>
              <a:buNone/>
            </a:pPr>
            <a:r>
              <a:rPr b="1" i="0" lang="en-US" sz="2400" u="none" cap="none" strike="noStrike">
                <a:solidFill>
                  <a:schemeClr val="lt1"/>
                </a:solidFill>
                <a:latin typeface="Arial"/>
                <a:ea typeface="Arial"/>
                <a:cs typeface="Arial"/>
                <a:sym typeface="Arial"/>
              </a:rPr>
              <a:t>Opportunities </a:t>
            </a:r>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3" name="Shape 153"/>
        <p:cNvGrpSpPr/>
        <p:nvPr/>
      </p:nvGrpSpPr>
      <p:grpSpPr>
        <a:xfrm>
          <a:off x="0" y="0"/>
          <a:ext cx="0" cy="0"/>
          <a:chOff x="0" y="0"/>
          <a:chExt cx="0" cy="0"/>
        </a:xfrm>
      </p:grpSpPr>
      <p:sp>
        <p:nvSpPr>
          <p:cNvPr id="154" name="Google Shape;154;p24"/>
          <p:cNvSpPr txBox="1"/>
          <p:nvPr>
            <p:ph type="title"/>
          </p:nvPr>
        </p:nvSpPr>
        <p:spPr>
          <a:xfrm>
            <a:off x="628650" y="365126"/>
            <a:ext cx="7886700" cy="1325563"/>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chemeClr val="dk1"/>
              </a:buClr>
              <a:buSzPts val="4000"/>
              <a:buFont typeface="Arial"/>
              <a:buNone/>
            </a:pPr>
            <a:r>
              <a:rPr lang="en-US" sz="4000"/>
              <a:t>Custom &amp; Maintenance Welder</a:t>
            </a:r>
            <a:endParaRPr sz="4000"/>
          </a:p>
        </p:txBody>
      </p:sp>
      <p:sp>
        <p:nvSpPr>
          <p:cNvPr id="155" name="Google Shape;155;p24"/>
          <p:cNvSpPr txBox="1"/>
          <p:nvPr>
            <p:ph idx="1" type="body"/>
          </p:nvPr>
        </p:nvSpPr>
        <p:spPr>
          <a:xfrm>
            <a:off x="628650" y="1825625"/>
            <a:ext cx="7886700" cy="4351338"/>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0"/>
              </a:spcBef>
              <a:spcAft>
                <a:spcPts val="0"/>
              </a:spcAft>
              <a:buClr>
                <a:schemeClr val="dk1"/>
              </a:buClr>
              <a:buSzPts val="2900"/>
              <a:buNone/>
            </a:pPr>
            <a:r>
              <a:rPr lang="en-US" sz="2900"/>
              <a:t> </a:t>
            </a:r>
            <a:r>
              <a:rPr b="1" lang="en-US" sz="3200"/>
              <a:t>Salary:</a:t>
            </a:r>
            <a:endParaRPr/>
          </a:p>
          <a:p>
            <a:pPr indent="-342900" lvl="1" marL="822770" rtl="0" algn="l">
              <a:lnSpc>
                <a:spcPct val="90000"/>
              </a:lnSpc>
              <a:spcBef>
                <a:spcPts val="500"/>
              </a:spcBef>
              <a:spcAft>
                <a:spcPts val="0"/>
              </a:spcAft>
              <a:buClr>
                <a:schemeClr val="dk1"/>
              </a:buClr>
              <a:buSzPts val="2400"/>
              <a:buFont typeface="Arial"/>
              <a:buChar char="•"/>
            </a:pPr>
            <a:r>
              <a:rPr lang="en-US"/>
              <a:t>Mean annual salary: </a:t>
            </a:r>
            <a:r>
              <a:rPr b="1" i="1" lang="en-US"/>
              <a:t>$37,370</a:t>
            </a:r>
            <a:r>
              <a:rPr lang="en-US"/>
              <a:t> </a:t>
            </a:r>
            <a:endParaRPr/>
          </a:p>
          <a:p>
            <a:pPr indent="-342900" lvl="1" marL="822770" rtl="0" algn="l">
              <a:lnSpc>
                <a:spcPct val="90000"/>
              </a:lnSpc>
              <a:spcBef>
                <a:spcPts val="500"/>
              </a:spcBef>
              <a:spcAft>
                <a:spcPts val="0"/>
              </a:spcAft>
              <a:buClr>
                <a:schemeClr val="dk1"/>
              </a:buClr>
              <a:buSzPts val="2400"/>
              <a:buFont typeface="Arial"/>
              <a:buChar char="•"/>
            </a:pPr>
            <a:r>
              <a:rPr lang="en-US"/>
              <a:t>Average range: </a:t>
            </a:r>
            <a:r>
              <a:rPr b="1" i="1" lang="en-US"/>
              <a:t>$23,940 - $53,690 </a:t>
            </a:r>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0" name="Shape 160"/>
        <p:cNvGrpSpPr/>
        <p:nvPr/>
      </p:nvGrpSpPr>
      <p:grpSpPr>
        <a:xfrm>
          <a:off x="0" y="0"/>
          <a:ext cx="0" cy="0"/>
          <a:chOff x="0" y="0"/>
          <a:chExt cx="0" cy="0"/>
        </a:xfrm>
      </p:grpSpPr>
      <p:sp>
        <p:nvSpPr>
          <p:cNvPr id="161" name="Google Shape;161;p25"/>
          <p:cNvSpPr txBox="1"/>
          <p:nvPr>
            <p:ph type="title"/>
          </p:nvPr>
        </p:nvSpPr>
        <p:spPr>
          <a:xfrm>
            <a:off x="628650" y="365126"/>
            <a:ext cx="7886700" cy="1325563"/>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chemeClr val="dk1"/>
              </a:buClr>
              <a:buSzPts val="4000"/>
              <a:buFont typeface="Arial"/>
              <a:buNone/>
            </a:pPr>
            <a:r>
              <a:rPr lang="en-US" sz="4000"/>
              <a:t>Custom &amp; Maintenance Welder</a:t>
            </a:r>
            <a:endParaRPr sz="4000"/>
          </a:p>
        </p:txBody>
      </p:sp>
      <p:sp>
        <p:nvSpPr>
          <p:cNvPr id="162" name="Google Shape;162;p25"/>
          <p:cNvSpPr txBox="1"/>
          <p:nvPr/>
        </p:nvSpPr>
        <p:spPr>
          <a:xfrm>
            <a:off x="502171" y="1693888"/>
            <a:ext cx="8382000" cy="2431435"/>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b="1" lang="en-US" sz="3200">
                <a:solidFill>
                  <a:schemeClr val="dk1"/>
                </a:solidFill>
                <a:latin typeface="Arial"/>
                <a:ea typeface="Arial"/>
                <a:cs typeface="Arial"/>
                <a:sym typeface="Arial"/>
              </a:rPr>
              <a:t>Education</a:t>
            </a:r>
            <a:r>
              <a:rPr lang="en-US" sz="3200">
                <a:solidFill>
                  <a:schemeClr val="dk1"/>
                </a:solidFill>
                <a:latin typeface="Arial"/>
                <a:ea typeface="Arial"/>
                <a:cs typeface="Arial"/>
                <a:sym typeface="Arial"/>
              </a:rPr>
              <a:t>:</a:t>
            </a:r>
            <a:endParaRPr/>
          </a:p>
          <a:p>
            <a:pPr indent="-346075" lvl="1" marL="803275" marR="0" rtl="0" algn="l">
              <a:spcBef>
                <a:spcPts val="0"/>
              </a:spcBef>
              <a:spcAft>
                <a:spcPts val="0"/>
              </a:spcAft>
              <a:buClr>
                <a:schemeClr val="dk1"/>
              </a:buClr>
              <a:buSzPts val="2400"/>
              <a:buFont typeface="Arial"/>
              <a:buChar char="•"/>
            </a:pPr>
            <a:r>
              <a:rPr b="0" i="0" lang="en-US" sz="2400" u="none" cap="none" strike="noStrike">
                <a:solidFill>
                  <a:schemeClr val="dk1"/>
                </a:solidFill>
                <a:latin typeface="Calibri"/>
                <a:ea typeface="Calibri"/>
                <a:cs typeface="Calibri"/>
                <a:sym typeface="Calibri"/>
              </a:rPr>
              <a:t>Requires specialized training: </a:t>
            </a:r>
            <a:endParaRPr/>
          </a:p>
          <a:p>
            <a:pPr indent="-346075" lvl="2" marL="1260475" marR="0" rtl="0" algn="l">
              <a:spcBef>
                <a:spcPts val="0"/>
              </a:spcBef>
              <a:spcAft>
                <a:spcPts val="0"/>
              </a:spcAft>
              <a:buClr>
                <a:schemeClr val="dk1"/>
              </a:buClr>
              <a:buSzPts val="2400"/>
              <a:buFont typeface="Arial"/>
              <a:buChar char="•"/>
            </a:pPr>
            <a:r>
              <a:rPr b="0" i="0" lang="en-US" sz="2400" u="none" cap="none" strike="noStrike">
                <a:solidFill>
                  <a:schemeClr val="dk1"/>
                </a:solidFill>
                <a:latin typeface="Calibri"/>
                <a:ea typeface="Calibri"/>
                <a:cs typeface="Calibri"/>
                <a:sym typeface="Calibri"/>
              </a:rPr>
              <a:t>high school vocation-technical program </a:t>
            </a:r>
            <a:endParaRPr b="0" i="0" sz="2400" u="none" cap="none" strike="noStrike">
              <a:solidFill>
                <a:schemeClr val="dk1"/>
              </a:solidFill>
              <a:latin typeface="Calibri"/>
              <a:ea typeface="Calibri"/>
              <a:cs typeface="Calibri"/>
              <a:sym typeface="Calibri"/>
            </a:endParaRPr>
          </a:p>
          <a:p>
            <a:pPr indent="-346075" lvl="2" marL="1260475" marR="0" rtl="0" algn="l">
              <a:spcBef>
                <a:spcPts val="0"/>
              </a:spcBef>
              <a:spcAft>
                <a:spcPts val="0"/>
              </a:spcAft>
              <a:buClr>
                <a:schemeClr val="dk1"/>
              </a:buClr>
              <a:buSzPts val="2400"/>
              <a:buFont typeface="Arial"/>
              <a:buChar char="•"/>
            </a:pPr>
            <a:r>
              <a:rPr b="0" i="0" lang="en-US" sz="2400" u="none" cap="none" strike="noStrike">
                <a:solidFill>
                  <a:schemeClr val="dk1"/>
                </a:solidFill>
                <a:latin typeface="Calibri"/>
                <a:ea typeface="Calibri"/>
                <a:cs typeface="Calibri"/>
                <a:sym typeface="Calibri"/>
              </a:rPr>
              <a:t>post-secondary diploma program at a trade school</a:t>
            </a:r>
            <a:endParaRPr/>
          </a:p>
          <a:p>
            <a:pPr indent="-346075" lvl="1" marL="803275" marR="0" rtl="0" algn="l">
              <a:spcBef>
                <a:spcPts val="0"/>
              </a:spcBef>
              <a:spcAft>
                <a:spcPts val="0"/>
              </a:spcAft>
              <a:buClr>
                <a:schemeClr val="dk1"/>
              </a:buClr>
              <a:buSzPts val="2400"/>
              <a:buFont typeface="Arial"/>
              <a:buChar char="•"/>
            </a:pPr>
            <a:r>
              <a:rPr b="0" i="0" lang="en-US" sz="2400" u="none" cap="none" strike="noStrike">
                <a:solidFill>
                  <a:schemeClr val="dk1"/>
                </a:solidFill>
                <a:latin typeface="Calibri"/>
                <a:ea typeface="Calibri"/>
                <a:cs typeface="Calibri"/>
                <a:sym typeface="Calibri"/>
              </a:rPr>
              <a:t>Some welding opportunities require an associate's degree in welding from a community, tech, or junior college</a:t>
            </a:r>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7" name="Shape 167"/>
        <p:cNvGrpSpPr/>
        <p:nvPr/>
      </p:nvGrpSpPr>
      <p:grpSpPr>
        <a:xfrm>
          <a:off x="0" y="0"/>
          <a:ext cx="0" cy="0"/>
          <a:chOff x="0" y="0"/>
          <a:chExt cx="0" cy="0"/>
        </a:xfrm>
      </p:grpSpPr>
      <p:sp>
        <p:nvSpPr>
          <p:cNvPr id="168" name="Google Shape;168;p26"/>
          <p:cNvSpPr txBox="1"/>
          <p:nvPr>
            <p:ph type="title"/>
          </p:nvPr>
        </p:nvSpPr>
        <p:spPr>
          <a:xfrm>
            <a:off x="628650" y="365126"/>
            <a:ext cx="7886700" cy="1325563"/>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chemeClr val="dk1"/>
              </a:buClr>
              <a:buSzPts val="4000"/>
              <a:buFont typeface="Arial"/>
              <a:buNone/>
            </a:pPr>
            <a:r>
              <a:rPr lang="en-US" sz="4000"/>
              <a:t>Millwrights</a:t>
            </a:r>
            <a:endParaRPr sz="4000"/>
          </a:p>
        </p:txBody>
      </p:sp>
      <p:sp>
        <p:nvSpPr>
          <p:cNvPr id="169" name="Google Shape;169;p26"/>
          <p:cNvSpPr txBox="1"/>
          <p:nvPr>
            <p:ph idx="1" type="body"/>
          </p:nvPr>
        </p:nvSpPr>
        <p:spPr>
          <a:xfrm>
            <a:off x="628650" y="1825625"/>
            <a:ext cx="7886700" cy="4351338"/>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0"/>
              </a:spcBef>
              <a:spcAft>
                <a:spcPts val="0"/>
              </a:spcAft>
              <a:buClr>
                <a:schemeClr val="dk1"/>
              </a:buClr>
              <a:buSzPts val="3200"/>
              <a:buNone/>
            </a:pPr>
            <a:r>
              <a:rPr b="1" lang="en-US" sz="3200"/>
              <a:t>Definition:</a:t>
            </a:r>
            <a:endParaRPr/>
          </a:p>
          <a:p>
            <a:pPr indent="-228600" lvl="1" marL="685800" rtl="0" algn="l">
              <a:lnSpc>
                <a:spcPct val="90000"/>
              </a:lnSpc>
              <a:spcBef>
                <a:spcPts val="500"/>
              </a:spcBef>
              <a:spcAft>
                <a:spcPts val="0"/>
              </a:spcAft>
              <a:buClr>
                <a:schemeClr val="dk1"/>
              </a:buClr>
              <a:buSzPts val="2400"/>
              <a:buFont typeface="Arial"/>
              <a:buChar char="•"/>
            </a:pPr>
            <a:r>
              <a:rPr lang="en-US"/>
              <a:t>Crafting or fabricating of industrial machinery and equipment. </a:t>
            </a:r>
            <a:endParaRPr/>
          </a:p>
          <a:p>
            <a:pPr indent="-228600" lvl="1" marL="685800" rtl="0" algn="l">
              <a:lnSpc>
                <a:spcPct val="90000"/>
              </a:lnSpc>
              <a:spcBef>
                <a:spcPts val="500"/>
              </a:spcBef>
              <a:spcAft>
                <a:spcPts val="0"/>
              </a:spcAft>
              <a:buClr>
                <a:schemeClr val="dk1"/>
              </a:buClr>
              <a:buSzPts val="2400"/>
              <a:buFont typeface="Arial"/>
              <a:buChar char="•"/>
            </a:pPr>
            <a:r>
              <a:rPr lang="en-US"/>
              <a:t>Works heavily with blueprints.</a:t>
            </a:r>
            <a:endParaRPr/>
          </a:p>
          <a:p>
            <a:pPr indent="-228600" lvl="1" marL="685800" rtl="0" algn="l">
              <a:lnSpc>
                <a:spcPct val="90000"/>
              </a:lnSpc>
              <a:spcBef>
                <a:spcPts val="500"/>
              </a:spcBef>
              <a:spcAft>
                <a:spcPts val="0"/>
              </a:spcAft>
              <a:buClr>
                <a:schemeClr val="dk1"/>
              </a:buClr>
              <a:buSzPts val="2400"/>
              <a:buFont typeface="Arial"/>
              <a:buChar char="•"/>
            </a:pPr>
            <a:r>
              <a:rPr lang="en-US"/>
              <a:t>Installing or tearing down equipment in factories.</a:t>
            </a:r>
            <a:endParaRPr/>
          </a:p>
          <a:p>
            <a:pPr indent="-228600" lvl="2" marL="1143000" rtl="0" algn="l">
              <a:lnSpc>
                <a:spcPct val="90000"/>
              </a:lnSpc>
              <a:spcBef>
                <a:spcPts val="500"/>
              </a:spcBef>
              <a:spcAft>
                <a:spcPts val="0"/>
              </a:spcAft>
              <a:buClr>
                <a:schemeClr val="dk1"/>
              </a:buClr>
              <a:buSzPts val="2000"/>
              <a:buFont typeface="Arial"/>
              <a:buChar char="•"/>
            </a:pPr>
            <a:r>
              <a:rPr i="1" lang="en-US"/>
              <a:t>Welding is only part of this job description.</a:t>
            </a:r>
            <a:r>
              <a:rPr lang="en-US"/>
              <a:t> </a:t>
            </a:r>
            <a:endParaRPr/>
          </a:p>
          <a:p>
            <a:pPr indent="-228600" lvl="1" marL="685800" rtl="0" algn="l">
              <a:lnSpc>
                <a:spcPct val="90000"/>
              </a:lnSpc>
              <a:spcBef>
                <a:spcPts val="500"/>
              </a:spcBef>
              <a:spcAft>
                <a:spcPts val="0"/>
              </a:spcAft>
              <a:buClr>
                <a:schemeClr val="dk1"/>
              </a:buClr>
              <a:buSzPts val="2400"/>
              <a:buFont typeface="Arial"/>
              <a:buChar char="•"/>
            </a:pPr>
            <a:r>
              <a:rPr lang="en-US"/>
              <a:t>Need to be good with math and precision measurements, along with moving big, heavy machinery.</a:t>
            </a:r>
            <a:endParaRPr/>
          </a:p>
          <a:p>
            <a:pPr indent="-101600" lvl="1" marL="685800" rtl="0" algn="l">
              <a:lnSpc>
                <a:spcPct val="90000"/>
              </a:lnSpc>
              <a:spcBef>
                <a:spcPts val="500"/>
              </a:spcBef>
              <a:spcAft>
                <a:spcPts val="0"/>
              </a:spcAft>
              <a:buClr>
                <a:schemeClr val="dk1"/>
              </a:buClr>
              <a:buSzPts val="2000"/>
              <a:buNone/>
            </a:pPr>
            <a:r>
              <a:t/>
            </a:r>
            <a:endParaRPr sz="2000"/>
          </a:p>
        </p:txBody>
      </p:sp>
      <p:pic>
        <p:nvPicPr>
          <p:cNvPr descr="http://farm6.static.flickr.com/5286/5203369649_fbb56d7ecd.jpg" id="170" name="Google Shape;170;p26"/>
          <p:cNvPicPr preferRelativeResize="0"/>
          <p:nvPr/>
        </p:nvPicPr>
        <p:blipFill rotWithShape="1">
          <a:blip r:embed="rId3">
            <a:alphaModFix/>
          </a:blip>
          <a:srcRect b="0" l="0" r="0" t="0"/>
          <a:stretch/>
        </p:blipFill>
        <p:spPr>
          <a:xfrm rot="5400000">
            <a:off x="6838941" y="237769"/>
            <a:ext cx="1415340" cy="1760372"/>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5" name="Shape 175"/>
        <p:cNvGrpSpPr/>
        <p:nvPr/>
      </p:nvGrpSpPr>
      <p:grpSpPr>
        <a:xfrm>
          <a:off x="0" y="0"/>
          <a:ext cx="0" cy="0"/>
          <a:chOff x="0" y="0"/>
          <a:chExt cx="0" cy="0"/>
        </a:xfrm>
      </p:grpSpPr>
      <p:sp>
        <p:nvSpPr>
          <p:cNvPr id="176" name="Google Shape;176;p27"/>
          <p:cNvSpPr txBox="1"/>
          <p:nvPr>
            <p:ph type="title"/>
          </p:nvPr>
        </p:nvSpPr>
        <p:spPr>
          <a:xfrm>
            <a:off x="628650" y="365126"/>
            <a:ext cx="7886700" cy="1325563"/>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chemeClr val="dk1"/>
              </a:buClr>
              <a:buSzPts val="4000"/>
              <a:buFont typeface="Arial"/>
              <a:buNone/>
            </a:pPr>
            <a:r>
              <a:rPr lang="en-US" sz="4000"/>
              <a:t>Millwrights</a:t>
            </a:r>
            <a:endParaRPr sz="4000"/>
          </a:p>
        </p:txBody>
      </p:sp>
      <p:sp>
        <p:nvSpPr>
          <p:cNvPr id="177" name="Google Shape;177;p27"/>
          <p:cNvSpPr txBox="1"/>
          <p:nvPr>
            <p:ph idx="1" type="body"/>
          </p:nvPr>
        </p:nvSpPr>
        <p:spPr>
          <a:xfrm>
            <a:off x="628650" y="1825625"/>
            <a:ext cx="7886700" cy="4351338"/>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0"/>
              </a:spcBef>
              <a:spcAft>
                <a:spcPts val="0"/>
              </a:spcAft>
              <a:buClr>
                <a:schemeClr val="dk1"/>
              </a:buClr>
              <a:buSzPts val="2900"/>
              <a:buNone/>
            </a:pPr>
            <a:r>
              <a:rPr lang="en-US" sz="2900"/>
              <a:t> </a:t>
            </a:r>
            <a:r>
              <a:rPr b="1" lang="en-US" sz="3200"/>
              <a:t>Salary:</a:t>
            </a:r>
            <a:endParaRPr/>
          </a:p>
          <a:p>
            <a:pPr indent="-457200" lvl="1" marL="852488" rtl="0" algn="l">
              <a:lnSpc>
                <a:spcPct val="90000"/>
              </a:lnSpc>
              <a:spcBef>
                <a:spcPts val="500"/>
              </a:spcBef>
              <a:spcAft>
                <a:spcPts val="0"/>
              </a:spcAft>
              <a:buClr>
                <a:schemeClr val="dk1"/>
              </a:buClr>
              <a:buSzPts val="2600"/>
              <a:buFont typeface="Arial"/>
              <a:buChar char="•"/>
            </a:pPr>
            <a:r>
              <a:rPr lang="en-US" sz="2600"/>
              <a:t>Mean annual salary: </a:t>
            </a:r>
            <a:r>
              <a:rPr b="1" i="1" lang="en-US" sz="2600"/>
              <a:t>$49,820</a:t>
            </a:r>
            <a:endParaRPr/>
          </a:p>
          <a:p>
            <a:pPr indent="-457200" lvl="1" marL="852488" rtl="0" algn="l">
              <a:lnSpc>
                <a:spcPct val="90000"/>
              </a:lnSpc>
              <a:spcBef>
                <a:spcPts val="500"/>
              </a:spcBef>
              <a:spcAft>
                <a:spcPts val="0"/>
              </a:spcAft>
              <a:buClr>
                <a:schemeClr val="dk1"/>
              </a:buClr>
              <a:buSzPts val="2600"/>
              <a:buFont typeface="Arial"/>
              <a:buChar char="•"/>
            </a:pPr>
            <a:r>
              <a:rPr lang="en-US" sz="2600"/>
              <a:t>Average range: </a:t>
            </a:r>
            <a:r>
              <a:rPr b="1" i="1" lang="en-US" sz="2600"/>
              <a:t>$31,110 - $72,500</a:t>
            </a:r>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2" name="Shape 182"/>
        <p:cNvGrpSpPr/>
        <p:nvPr/>
      </p:nvGrpSpPr>
      <p:grpSpPr>
        <a:xfrm>
          <a:off x="0" y="0"/>
          <a:ext cx="0" cy="0"/>
          <a:chOff x="0" y="0"/>
          <a:chExt cx="0" cy="0"/>
        </a:xfrm>
      </p:grpSpPr>
      <p:sp>
        <p:nvSpPr>
          <p:cNvPr id="183" name="Google Shape;183;p28"/>
          <p:cNvSpPr txBox="1"/>
          <p:nvPr>
            <p:ph type="title"/>
          </p:nvPr>
        </p:nvSpPr>
        <p:spPr>
          <a:xfrm>
            <a:off x="628650" y="365126"/>
            <a:ext cx="7886700" cy="1325563"/>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chemeClr val="dk1"/>
              </a:buClr>
              <a:buSzPts val="4000"/>
              <a:buFont typeface="Arial"/>
              <a:buNone/>
            </a:pPr>
            <a:r>
              <a:rPr lang="en-US" sz="4000"/>
              <a:t>Millwrights</a:t>
            </a:r>
            <a:endParaRPr sz="4000"/>
          </a:p>
        </p:txBody>
      </p:sp>
      <p:sp>
        <p:nvSpPr>
          <p:cNvPr id="184" name="Google Shape;184;p28"/>
          <p:cNvSpPr txBox="1"/>
          <p:nvPr>
            <p:ph idx="1" type="body"/>
          </p:nvPr>
        </p:nvSpPr>
        <p:spPr>
          <a:xfrm>
            <a:off x="628650" y="1825625"/>
            <a:ext cx="7886700" cy="4351338"/>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0"/>
              </a:spcBef>
              <a:spcAft>
                <a:spcPts val="0"/>
              </a:spcAft>
              <a:buClr>
                <a:schemeClr val="dk1"/>
              </a:buClr>
              <a:buSzPts val="3200"/>
              <a:buNone/>
            </a:pPr>
            <a:r>
              <a:rPr b="1" lang="en-US" sz="3200"/>
              <a:t>Education</a:t>
            </a:r>
            <a:r>
              <a:rPr lang="en-US" sz="3200"/>
              <a:t>:</a:t>
            </a:r>
            <a:endParaRPr/>
          </a:p>
          <a:p>
            <a:pPr indent="-346075" lvl="1" marL="803275" rtl="0" algn="l">
              <a:lnSpc>
                <a:spcPct val="90000"/>
              </a:lnSpc>
              <a:spcBef>
                <a:spcPts val="500"/>
              </a:spcBef>
              <a:spcAft>
                <a:spcPts val="0"/>
              </a:spcAft>
              <a:buClr>
                <a:schemeClr val="dk1"/>
              </a:buClr>
              <a:buSzPts val="2400"/>
              <a:buChar char="•"/>
            </a:pPr>
            <a:r>
              <a:rPr lang="en-US"/>
              <a:t>High school diploma, GED, or equivalent.</a:t>
            </a:r>
            <a:endParaRPr/>
          </a:p>
          <a:p>
            <a:pPr indent="-346075" lvl="1" marL="803275" rtl="0" algn="l">
              <a:lnSpc>
                <a:spcPct val="90000"/>
              </a:lnSpc>
              <a:spcBef>
                <a:spcPts val="500"/>
              </a:spcBef>
              <a:spcAft>
                <a:spcPts val="0"/>
              </a:spcAft>
              <a:buClr>
                <a:schemeClr val="dk1"/>
              </a:buClr>
              <a:buSzPts val="2400"/>
              <a:buChar char="•"/>
            </a:pPr>
            <a:r>
              <a:rPr lang="en-US"/>
              <a:t>Applicants most attractive for employers are those who have studied at a trade school with specific courses in: </a:t>
            </a:r>
            <a:endParaRPr/>
          </a:p>
          <a:p>
            <a:pPr indent="-346075" lvl="2" marL="1260475" rtl="0" algn="l">
              <a:lnSpc>
                <a:spcPct val="90000"/>
              </a:lnSpc>
              <a:spcBef>
                <a:spcPts val="500"/>
              </a:spcBef>
              <a:spcAft>
                <a:spcPts val="0"/>
              </a:spcAft>
              <a:buClr>
                <a:schemeClr val="dk1"/>
              </a:buClr>
              <a:buSzPts val="2400"/>
              <a:buChar char="•"/>
            </a:pPr>
            <a:r>
              <a:rPr lang="en-US" sz="2400"/>
              <a:t>industrial technology</a:t>
            </a:r>
            <a:endParaRPr/>
          </a:p>
          <a:p>
            <a:pPr indent="-346075" lvl="2" marL="1260475" rtl="0" algn="l">
              <a:lnSpc>
                <a:spcPct val="90000"/>
              </a:lnSpc>
              <a:spcBef>
                <a:spcPts val="500"/>
              </a:spcBef>
              <a:spcAft>
                <a:spcPts val="0"/>
              </a:spcAft>
              <a:buClr>
                <a:schemeClr val="dk1"/>
              </a:buClr>
              <a:buSzPts val="2400"/>
              <a:buChar char="•"/>
            </a:pPr>
            <a:r>
              <a:rPr lang="en-US" sz="2400"/>
              <a:t>mechanical drawing </a:t>
            </a:r>
            <a:endParaRPr/>
          </a:p>
          <a:p>
            <a:pPr indent="-346075" lvl="2" marL="1260475" rtl="0" algn="l">
              <a:lnSpc>
                <a:spcPct val="90000"/>
              </a:lnSpc>
              <a:spcBef>
                <a:spcPts val="500"/>
              </a:spcBef>
              <a:spcAft>
                <a:spcPts val="0"/>
              </a:spcAft>
              <a:buClr>
                <a:schemeClr val="dk1"/>
              </a:buClr>
              <a:buSzPts val="2400"/>
              <a:buChar char="•"/>
            </a:pPr>
            <a:r>
              <a:rPr lang="en-US" sz="2400"/>
              <a:t>mathematics</a:t>
            </a:r>
            <a:endParaRPr/>
          </a:p>
          <a:p>
            <a:pPr indent="-50800" lvl="0" marL="228600" rtl="0" algn="l">
              <a:lnSpc>
                <a:spcPct val="90000"/>
              </a:lnSpc>
              <a:spcBef>
                <a:spcPts val="1000"/>
              </a:spcBef>
              <a:spcAft>
                <a:spcPts val="0"/>
              </a:spcAft>
              <a:buClr>
                <a:schemeClr val="dk1"/>
              </a:buClr>
              <a:buSzPts val="2800"/>
              <a:buNone/>
            </a:pPr>
            <a:r>
              <a:t/>
            </a:r>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9" name="Shape 189"/>
        <p:cNvGrpSpPr/>
        <p:nvPr/>
      </p:nvGrpSpPr>
      <p:grpSpPr>
        <a:xfrm>
          <a:off x="0" y="0"/>
          <a:ext cx="0" cy="0"/>
          <a:chOff x="0" y="0"/>
          <a:chExt cx="0" cy="0"/>
        </a:xfrm>
      </p:grpSpPr>
      <p:sp>
        <p:nvSpPr>
          <p:cNvPr id="190" name="Google Shape;190;p29"/>
          <p:cNvSpPr txBox="1"/>
          <p:nvPr>
            <p:ph type="title"/>
          </p:nvPr>
        </p:nvSpPr>
        <p:spPr>
          <a:xfrm>
            <a:off x="628650" y="365126"/>
            <a:ext cx="7886700" cy="1325563"/>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chemeClr val="dk1"/>
              </a:buClr>
              <a:buSzPts val="4000"/>
              <a:buFont typeface="Arial"/>
              <a:buNone/>
            </a:pPr>
            <a:r>
              <a:rPr lang="en-US" sz="4000"/>
              <a:t>Pipe Welders</a:t>
            </a:r>
            <a:endParaRPr sz="4000"/>
          </a:p>
        </p:txBody>
      </p:sp>
      <p:sp>
        <p:nvSpPr>
          <p:cNvPr id="191" name="Google Shape;191;p29"/>
          <p:cNvSpPr txBox="1"/>
          <p:nvPr>
            <p:ph idx="1" type="body"/>
          </p:nvPr>
        </p:nvSpPr>
        <p:spPr>
          <a:xfrm>
            <a:off x="628650" y="1825625"/>
            <a:ext cx="7886700" cy="4351338"/>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0"/>
              </a:spcBef>
              <a:spcAft>
                <a:spcPts val="0"/>
              </a:spcAft>
              <a:buClr>
                <a:schemeClr val="dk1"/>
              </a:buClr>
              <a:buSzPts val="3200"/>
              <a:buNone/>
            </a:pPr>
            <a:r>
              <a:rPr b="1" lang="en-US" sz="3200"/>
              <a:t>Definition:</a:t>
            </a:r>
            <a:endParaRPr/>
          </a:p>
          <a:p>
            <a:pPr indent="-228600" lvl="1" marL="685800" rtl="0" algn="l">
              <a:lnSpc>
                <a:spcPct val="90000"/>
              </a:lnSpc>
              <a:spcBef>
                <a:spcPts val="500"/>
              </a:spcBef>
              <a:spcAft>
                <a:spcPts val="0"/>
              </a:spcAft>
              <a:buClr>
                <a:schemeClr val="dk1"/>
              </a:buClr>
              <a:buSzPts val="2400"/>
              <a:buFont typeface="Arial"/>
              <a:buChar char="•"/>
            </a:pPr>
            <a:r>
              <a:rPr lang="en-US"/>
              <a:t>Work with blueprints to layout and fit piping, then weld the piping together </a:t>
            </a:r>
            <a:endParaRPr/>
          </a:p>
          <a:p>
            <a:pPr indent="-228600" lvl="1" marL="685800" rtl="0" algn="l">
              <a:lnSpc>
                <a:spcPct val="90000"/>
              </a:lnSpc>
              <a:spcBef>
                <a:spcPts val="500"/>
              </a:spcBef>
              <a:spcAft>
                <a:spcPts val="0"/>
              </a:spcAft>
              <a:buClr>
                <a:schemeClr val="dk1"/>
              </a:buClr>
              <a:buSzPts val="2400"/>
              <a:buFont typeface="Arial"/>
              <a:buChar char="•"/>
            </a:pPr>
            <a:r>
              <a:rPr lang="en-US"/>
              <a:t>Typically, pipe welders need to be certified and have special training </a:t>
            </a:r>
            <a:endParaRPr/>
          </a:p>
          <a:p>
            <a:pPr indent="-228600" lvl="1" marL="685800" rtl="0" algn="l">
              <a:lnSpc>
                <a:spcPct val="90000"/>
              </a:lnSpc>
              <a:spcBef>
                <a:spcPts val="500"/>
              </a:spcBef>
              <a:spcAft>
                <a:spcPts val="0"/>
              </a:spcAft>
              <a:buClr>
                <a:schemeClr val="dk1"/>
              </a:buClr>
              <a:buSzPts val="2400"/>
              <a:buFont typeface="Arial"/>
              <a:buChar char="•"/>
            </a:pPr>
            <a:r>
              <a:rPr lang="en-US"/>
              <a:t>Most piping systems are made of steel and stainless steel depending on their application</a:t>
            </a:r>
            <a:endParaRPr/>
          </a:p>
        </p:txBody>
      </p:sp>
      <p:pic>
        <p:nvPicPr>
          <p:cNvPr descr="http://us.123rf.com/400wm/400/400/dbajurin/dbajurin0712/dbajurin071200021/2274306-welder-in-action.jpg" id="192" name="Google Shape;192;p29"/>
          <p:cNvPicPr preferRelativeResize="0"/>
          <p:nvPr/>
        </p:nvPicPr>
        <p:blipFill rotWithShape="1">
          <a:blip r:embed="rId3">
            <a:alphaModFix/>
          </a:blip>
          <a:srcRect b="0" l="0" r="0" t="0"/>
          <a:stretch/>
        </p:blipFill>
        <p:spPr>
          <a:xfrm>
            <a:off x="6172200" y="4648200"/>
            <a:ext cx="2018968" cy="1514226"/>
          </a:xfrm>
          <a:prstGeom prst="rect">
            <a:avLst/>
          </a:prstGeom>
          <a:noFill/>
          <a:ln>
            <a:noFill/>
          </a:ln>
          <a:effectLst>
            <a:outerShdw blurRad="292100" rotWithShape="0" algn="tl" dir="2700000" dist="139700">
              <a:srgbClr val="333333">
                <a:alpha val="64705"/>
              </a:srgbClr>
            </a:outerShdw>
          </a:effectLst>
        </p:spPr>
      </p:pic>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7" name="Shape 197"/>
        <p:cNvGrpSpPr/>
        <p:nvPr/>
      </p:nvGrpSpPr>
      <p:grpSpPr>
        <a:xfrm>
          <a:off x="0" y="0"/>
          <a:ext cx="0" cy="0"/>
          <a:chOff x="0" y="0"/>
          <a:chExt cx="0" cy="0"/>
        </a:xfrm>
      </p:grpSpPr>
      <p:sp>
        <p:nvSpPr>
          <p:cNvPr id="198" name="Google Shape;198;p30"/>
          <p:cNvSpPr txBox="1"/>
          <p:nvPr>
            <p:ph type="title"/>
          </p:nvPr>
        </p:nvSpPr>
        <p:spPr>
          <a:xfrm>
            <a:off x="628650" y="365126"/>
            <a:ext cx="7886700" cy="1325563"/>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chemeClr val="dk1"/>
              </a:buClr>
              <a:buSzPts val="4000"/>
              <a:buFont typeface="Arial"/>
              <a:buNone/>
            </a:pPr>
            <a:r>
              <a:rPr lang="en-US" sz="4000"/>
              <a:t>Pipe Welders</a:t>
            </a:r>
            <a:endParaRPr sz="4000"/>
          </a:p>
        </p:txBody>
      </p:sp>
      <p:sp>
        <p:nvSpPr>
          <p:cNvPr id="199" name="Google Shape;199;p30"/>
          <p:cNvSpPr txBox="1"/>
          <p:nvPr>
            <p:ph idx="1" type="body"/>
          </p:nvPr>
        </p:nvSpPr>
        <p:spPr>
          <a:xfrm>
            <a:off x="628650" y="1584662"/>
            <a:ext cx="7886700" cy="4351338"/>
          </a:xfrm>
          <a:prstGeom prst="rect">
            <a:avLst/>
          </a:prstGeom>
          <a:noFill/>
          <a:ln>
            <a:noFill/>
          </a:ln>
        </p:spPr>
        <p:txBody>
          <a:bodyPr anchorCtr="0" anchor="t" bIns="45700" lIns="91425" spcFirstLastPara="1" rIns="91425" wrap="square" tIns="45700">
            <a:noAutofit/>
          </a:bodyPr>
          <a:lstStyle/>
          <a:p>
            <a:pPr indent="0" lvl="0" marL="0" rtl="0" algn="l">
              <a:lnSpc>
                <a:spcPct val="120000"/>
              </a:lnSpc>
              <a:spcBef>
                <a:spcPts val="0"/>
              </a:spcBef>
              <a:spcAft>
                <a:spcPts val="0"/>
              </a:spcAft>
              <a:buClr>
                <a:schemeClr val="dk1"/>
              </a:buClr>
              <a:buSzPts val="5800"/>
              <a:buNone/>
            </a:pPr>
            <a:r>
              <a:rPr lang="en-US" sz="5800"/>
              <a:t> </a:t>
            </a:r>
            <a:r>
              <a:rPr b="1" lang="en-US" sz="3200"/>
              <a:t>Salary:</a:t>
            </a:r>
            <a:endParaRPr/>
          </a:p>
          <a:p>
            <a:pPr indent="-466725" lvl="1" marL="862013" rtl="0" algn="l">
              <a:lnSpc>
                <a:spcPct val="120000"/>
              </a:lnSpc>
              <a:spcBef>
                <a:spcPts val="500"/>
              </a:spcBef>
              <a:spcAft>
                <a:spcPts val="0"/>
              </a:spcAft>
              <a:buClr>
                <a:schemeClr val="dk1"/>
              </a:buClr>
              <a:buSzPts val="2400"/>
              <a:buFont typeface="Arial"/>
              <a:buChar char="•"/>
            </a:pPr>
            <a:r>
              <a:rPr lang="en-US"/>
              <a:t>Mean annual salary: </a:t>
            </a:r>
            <a:r>
              <a:rPr b="1" i="1" lang="en-US"/>
              <a:t>$37,370</a:t>
            </a:r>
            <a:endParaRPr/>
          </a:p>
          <a:p>
            <a:pPr indent="-466725" lvl="1" marL="862013" rtl="0" algn="l">
              <a:lnSpc>
                <a:spcPct val="120000"/>
              </a:lnSpc>
              <a:spcBef>
                <a:spcPts val="500"/>
              </a:spcBef>
              <a:spcAft>
                <a:spcPts val="0"/>
              </a:spcAft>
              <a:buClr>
                <a:schemeClr val="dk1"/>
              </a:buClr>
              <a:buSzPts val="2400"/>
              <a:buFont typeface="Arial"/>
              <a:buChar char="•"/>
            </a:pPr>
            <a:r>
              <a:rPr lang="en-US"/>
              <a:t>Average range: </a:t>
            </a:r>
            <a:r>
              <a:rPr b="1" i="1" lang="en-US"/>
              <a:t>$23,940 - $53,690</a:t>
            </a:r>
            <a:endParaRPr/>
          </a:p>
          <a:p>
            <a:pPr indent="-457200" lvl="1" marL="852488" rtl="0" algn="l">
              <a:lnSpc>
                <a:spcPct val="120000"/>
              </a:lnSpc>
              <a:spcBef>
                <a:spcPts val="500"/>
              </a:spcBef>
              <a:spcAft>
                <a:spcPts val="0"/>
              </a:spcAft>
              <a:buClr>
                <a:schemeClr val="dk1"/>
              </a:buClr>
              <a:buSzPts val="2400"/>
              <a:buFont typeface="Arial"/>
              <a:buChar char="•"/>
            </a:pPr>
            <a:r>
              <a:rPr lang="en-US"/>
              <a:t>Top three employment states for pipe welders: </a:t>
            </a:r>
            <a:endParaRPr/>
          </a:p>
          <a:p>
            <a:pPr indent="-457200" lvl="4" marL="1584008" rtl="0" algn="l">
              <a:lnSpc>
                <a:spcPct val="120000"/>
              </a:lnSpc>
              <a:spcBef>
                <a:spcPts val="500"/>
              </a:spcBef>
              <a:spcAft>
                <a:spcPts val="0"/>
              </a:spcAft>
              <a:buClr>
                <a:schemeClr val="dk1"/>
              </a:buClr>
              <a:buSzPts val="2000"/>
              <a:buFont typeface="Arial"/>
              <a:buChar char="•"/>
            </a:pPr>
            <a:r>
              <a:rPr lang="en-US" sz="2000"/>
              <a:t>Louisiana </a:t>
            </a:r>
            <a:endParaRPr/>
          </a:p>
          <a:p>
            <a:pPr indent="-457200" lvl="4" marL="1584008" rtl="0" algn="l">
              <a:lnSpc>
                <a:spcPct val="120000"/>
              </a:lnSpc>
              <a:spcBef>
                <a:spcPts val="500"/>
              </a:spcBef>
              <a:spcAft>
                <a:spcPts val="0"/>
              </a:spcAft>
              <a:buClr>
                <a:schemeClr val="dk1"/>
              </a:buClr>
              <a:buSzPts val="2000"/>
              <a:buFont typeface="Arial"/>
              <a:buChar char="•"/>
            </a:pPr>
            <a:r>
              <a:rPr lang="en-US" sz="2000"/>
              <a:t>Oklahoma</a:t>
            </a:r>
            <a:endParaRPr/>
          </a:p>
          <a:p>
            <a:pPr indent="-457200" lvl="4" marL="1584008" rtl="0" algn="l">
              <a:lnSpc>
                <a:spcPct val="120000"/>
              </a:lnSpc>
              <a:spcBef>
                <a:spcPts val="500"/>
              </a:spcBef>
              <a:spcAft>
                <a:spcPts val="0"/>
              </a:spcAft>
              <a:buClr>
                <a:schemeClr val="dk1"/>
              </a:buClr>
              <a:buSzPts val="2000"/>
              <a:buFont typeface="Arial"/>
              <a:buChar char="•"/>
            </a:pPr>
            <a:r>
              <a:rPr lang="en-US" sz="2000"/>
              <a:t>Mississippi</a:t>
            </a:r>
            <a:endParaRP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4" name="Shape 204"/>
        <p:cNvGrpSpPr/>
        <p:nvPr/>
      </p:nvGrpSpPr>
      <p:grpSpPr>
        <a:xfrm>
          <a:off x="0" y="0"/>
          <a:ext cx="0" cy="0"/>
          <a:chOff x="0" y="0"/>
          <a:chExt cx="0" cy="0"/>
        </a:xfrm>
      </p:grpSpPr>
      <p:sp>
        <p:nvSpPr>
          <p:cNvPr id="205" name="Google Shape;205;p31"/>
          <p:cNvSpPr txBox="1"/>
          <p:nvPr>
            <p:ph type="title"/>
          </p:nvPr>
        </p:nvSpPr>
        <p:spPr>
          <a:xfrm>
            <a:off x="628650" y="365126"/>
            <a:ext cx="7886700" cy="1325563"/>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chemeClr val="dk1"/>
              </a:buClr>
              <a:buSzPts val="4000"/>
              <a:buFont typeface="Arial"/>
              <a:buNone/>
            </a:pPr>
            <a:r>
              <a:rPr lang="en-US" sz="4000"/>
              <a:t>Pipe Welders</a:t>
            </a:r>
            <a:endParaRPr sz="4000"/>
          </a:p>
        </p:txBody>
      </p:sp>
      <p:sp>
        <p:nvSpPr>
          <p:cNvPr id="206" name="Google Shape;206;p31"/>
          <p:cNvSpPr txBox="1"/>
          <p:nvPr>
            <p:ph idx="1" type="body"/>
          </p:nvPr>
        </p:nvSpPr>
        <p:spPr>
          <a:xfrm>
            <a:off x="628650" y="1825625"/>
            <a:ext cx="7886700" cy="4351338"/>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0"/>
              </a:spcBef>
              <a:spcAft>
                <a:spcPts val="0"/>
              </a:spcAft>
              <a:buClr>
                <a:schemeClr val="dk1"/>
              </a:buClr>
              <a:buSzPts val="3200"/>
              <a:buNone/>
            </a:pPr>
            <a:r>
              <a:rPr b="1" lang="en-US" sz="3200"/>
              <a:t>Education</a:t>
            </a:r>
            <a:r>
              <a:rPr lang="en-US" sz="3200"/>
              <a:t>:</a:t>
            </a:r>
            <a:endParaRPr/>
          </a:p>
          <a:p>
            <a:pPr indent="-346075" lvl="1" marL="803275" rtl="0" algn="l">
              <a:lnSpc>
                <a:spcPct val="90000"/>
              </a:lnSpc>
              <a:spcBef>
                <a:spcPts val="500"/>
              </a:spcBef>
              <a:spcAft>
                <a:spcPts val="0"/>
              </a:spcAft>
              <a:buClr>
                <a:schemeClr val="dk1"/>
              </a:buClr>
              <a:buSzPts val="2400"/>
              <a:buChar char="•"/>
            </a:pPr>
            <a:r>
              <a:rPr lang="en-US"/>
              <a:t>High school diploma or GED - </a:t>
            </a:r>
            <a:r>
              <a:rPr i="1" lang="en-US"/>
              <a:t>with a minimum number of years having related training and experience </a:t>
            </a:r>
            <a:endParaRPr/>
          </a:p>
          <a:p>
            <a:pPr indent="-346075" lvl="1" marL="803275" rtl="0" algn="l">
              <a:lnSpc>
                <a:spcPct val="90000"/>
              </a:lnSpc>
              <a:spcBef>
                <a:spcPts val="500"/>
              </a:spcBef>
              <a:spcAft>
                <a:spcPts val="0"/>
              </a:spcAft>
              <a:buClr>
                <a:schemeClr val="dk1"/>
              </a:buClr>
              <a:buSzPts val="2400"/>
              <a:buChar char="•"/>
            </a:pPr>
            <a:r>
              <a:rPr lang="en-US"/>
              <a:t>Applicants who have studied at a trade school with specific courses in the field are more attractive to employers.</a:t>
            </a:r>
            <a:endParaRPr/>
          </a:p>
          <a:p>
            <a:pPr indent="-346075" lvl="1" marL="803275" rtl="0" algn="l">
              <a:lnSpc>
                <a:spcPct val="90000"/>
              </a:lnSpc>
              <a:spcBef>
                <a:spcPts val="500"/>
              </a:spcBef>
              <a:spcAft>
                <a:spcPts val="0"/>
              </a:spcAft>
              <a:buClr>
                <a:schemeClr val="dk1"/>
              </a:buClr>
              <a:buSzPts val="2400"/>
              <a:buChar char="•"/>
            </a:pPr>
            <a:r>
              <a:rPr lang="en-US"/>
              <a:t>Typically requires serving apprenticeship following high school, learning the trade under the supervision of an experienced worker.</a:t>
            </a:r>
            <a:endParaRPr/>
          </a:p>
          <a:p>
            <a:pPr indent="-50800" lvl="0" marL="228600" rtl="0" algn="l">
              <a:lnSpc>
                <a:spcPct val="90000"/>
              </a:lnSpc>
              <a:spcBef>
                <a:spcPts val="1000"/>
              </a:spcBef>
              <a:spcAft>
                <a:spcPts val="0"/>
              </a:spcAft>
              <a:buClr>
                <a:schemeClr val="dk1"/>
              </a:buClr>
              <a:buSzPts val="2800"/>
              <a:buNone/>
            </a:pPr>
            <a:r>
              <a:t/>
            </a:r>
            <a:endParaRPr/>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1" name="Shape 211"/>
        <p:cNvGrpSpPr/>
        <p:nvPr/>
      </p:nvGrpSpPr>
      <p:grpSpPr>
        <a:xfrm>
          <a:off x="0" y="0"/>
          <a:ext cx="0" cy="0"/>
          <a:chOff x="0" y="0"/>
          <a:chExt cx="0" cy="0"/>
        </a:xfrm>
      </p:grpSpPr>
      <p:sp>
        <p:nvSpPr>
          <p:cNvPr id="212" name="Google Shape;212;p32"/>
          <p:cNvSpPr txBox="1"/>
          <p:nvPr>
            <p:ph type="title"/>
          </p:nvPr>
        </p:nvSpPr>
        <p:spPr>
          <a:xfrm>
            <a:off x="628650" y="365126"/>
            <a:ext cx="7886700" cy="1325563"/>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chemeClr val="dk1"/>
              </a:buClr>
              <a:buSzPts val="3300"/>
              <a:buFont typeface="Arial"/>
              <a:buNone/>
            </a:pPr>
            <a:r>
              <a:rPr lang="en-US" sz="3300"/>
              <a:t>Construction &amp; Installation Workers </a:t>
            </a:r>
            <a:endParaRPr sz="3300"/>
          </a:p>
        </p:txBody>
      </p:sp>
      <p:sp>
        <p:nvSpPr>
          <p:cNvPr id="213" name="Google Shape;213;p32"/>
          <p:cNvSpPr txBox="1"/>
          <p:nvPr>
            <p:ph idx="1" type="body"/>
          </p:nvPr>
        </p:nvSpPr>
        <p:spPr>
          <a:xfrm>
            <a:off x="628650" y="1825625"/>
            <a:ext cx="7886700" cy="4351338"/>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0"/>
              </a:spcBef>
              <a:spcAft>
                <a:spcPts val="0"/>
              </a:spcAft>
              <a:buClr>
                <a:schemeClr val="dk1"/>
              </a:buClr>
              <a:buSzPts val="3200"/>
              <a:buNone/>
            </a:pPr>
            <a:r>
              <a:rPr b="1" lang="en-US" sz="3200"/>
              <a:t>Definition:</a:t>
            </a:r>
            <a:endParaRPr/>
          </a:p>
          <a:p>
            <a:pPr indent="-228600" lvl="1" marL="685800" rtl="0" algn="l">
              <a:lnSpc>
                <a:spcPct val="90000"/>
              </a:lnSpc>
              <a:spcBef>
                <a:spcPts val="500"/>
              </a:spcBef>
              <a:spcAft>
                <a:spcPts val="0"/>
              </a:spcAft>
              <a:buClr>
                <a:schemeClr val="dk1"/>
              </a:buClr>
              <a:buSzPts val="2400"/>
              <a:buFont typeface="Arial"/>
              <a:buChar char="•"/>
            </a:pPr>
            <a:r>
              <a:rPr lang="en-US"/>
              <a:t>Types of jobs vary greatly, however one skill needed usually includes welding.</a:t>
            </a:r>
            <a:endParaRPr/>
          </a:p>
          <a:p>
            <a:pPr indent="-228600" lvl="1" marL="685800" rtl="0" algn="l">
              <a:lnSpc>
                <a:spcPct val="90000"/>
              </a:lnSpc>
              <a:spcBef>
                <a:spcPts val="500"/>
              </a:spcBef>
              <a:spcAft>
                <a:spcPts val="0"/>
              </a:spcAft>
              <a:buClr>
                <a:schemeClr val="dk1"/>
              </a:buClr>
              <a:buSzPts val="2400"/>
              <a:buFont typeface="Arial"/>
              <a:buChar char="•"/>
            </a:pPr>
            <a:r>
              <a:rPr lang="en-US"/>
              <a:t>Examples of possible required welding: </a:t>
            </a:r>
            <a:endParaRPr/>
          </a:p>
          <a:p>
            <a:pPr indent="-228600" lvl="2" marL="1143000" rtl="0" algn="l">
              <a:lnSpc>
                <a:spcPct val="90000"/>
              </a:lnSpc>
              <a:spcBef>
                <a:spcPts val="500"/>
              </a:spcBef>
              <a:spcAft>
                <a:spcPts val="0"/>
              </a:spcAft>
              <a:buClr>
                <a:schemeClr val="dk1"/>
              </a:buClr>
              <a:buSzPts val="2000"/>
              <a:buFont typeface="Arial"/>
              <a:buChar char="•"/>
            </a:pPr>
            <a:r>
              <a:rPr lang="en-US"/>
              <a:t>Steel framing for buildings </a:t>
            </a:r>
            <a:endParaRPr/>
          </a:p>
          <a:p>
            <a:pPr indent="-228600" lvl="2" marL="1143000" rtl="0" algn="l">
              <a:lnSpc>
                <a:spcPct val="90000"/>
              </a:lnSpc>
              <a:spcBef>
                <a:spcPts val="500"/>
              </a:spcBef>
              <a:spcAft>
                <a:spcPts val="0"/>
              </a:spcAft>
              <a:buClr>
                <a:schemeClr val="dk1"/>
              </a:buClr>
              <a:buSzPts val="2000"/>
              <a:buFont typeface="Arial"/>
              <a:buChar char="•"/>
            </a:pPr>
            <a:r>
              <a:rPr lang="en-US"/>
              <a:t>rebar for road construction</a:t>
            </a:r>
            <a:endParaRPr/>
          </a:p>
          <a:p>
            <a:pPr indent="-228600" lvl="1" marL="685800" rtl="0" algn="l">
              <a:lnSpc>
                <a:spcPct val="90000"/>
              </a:lnSpc>
              <a:spcBef>
                <a:spcPts val="500"/>
              </a:spcBef>
              <a:spcAft>
                <a:spcPts val="0"/>
              </a:spcAft>
              <a:buClr>
                <a:schemeClr val="dk1"/>
              </a:buClr>
              <a:buSzPts val="2400"/>
              <a:buFont typeface="Arial"/>
              <a:buChar char="•"/>
            </a:pPr>
            <a:r>
              <a:rPr lang="en-US"/>
              <a:t>Installation workers install equipment and machinery in a shop, factory, or on site.</a:t>
            </a:r>
            <a:endParaRPr/>
          </a:p>
        </p:txBody>
      </p:sp>
      <p:pic>
        <p:nvPicPr>
          <p:cNvPr descr="http://us.123rf.com/400wm/400/400/DwightS/DwightS0704/DwightS070400028/885578-a-construction-worker-welding-an-iron-beam.jpg" id="214" name="Google Shape;214;p32"/>
          <p:cNvPicPr preferRelativeResize="0"/>
          <p:nvPr/>
        </p:nvPicPr>
        <p:blipFill rotWithShape="1">
          <a:blip r:embed="rId3">
            <a:alphaModFix/>
          </a:blip>
          <a:srcRect b="0" l="0" r="0" t="0"/>
          <a:stretch/>
        </p:blipFill>
        <p:spPr>
          <a:xfrm>
            <a:off x="6095427" y="4800600"/>
            <a:ext cx="2062555" cy="1371600"/>
          </a:xfrm>
          <a:prstGeom prst="rect">
            <a:avLst/>
          </a:prstGeom>
          <a:noFill/>
          <a:ln>
            <a:noFill/>
          </a:ln>
          <a:effectLst>
            <a:outerShdw blurRad="292100" rotWithShape="0" algn="tl" dir="2700000" dist="139700">
              <a:srgbClr val="333333">
                <a:alpha val="64705"/>
              </a:srgbClr>
            </a:outerShdw>
          </a:effectLst>
        </p:spPr>
      </p:pic>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9" name="Shape 219"/>
        <p:cNvGrpSpPr/>
        <p:nvPr/>
      </p:nvGrpSpPr>
      <p:grpSpPr>
        <a:xfrm>
          <a:off x="0" y="0"/>
          <a:ext cx="0" cy="0"/>
          <a:chOff x="0" y="0"/>
          <a:chExt cx="0" cy="0"/>
        </a:xfrm>
      </p:grpSpPr>
      <p:sp>
        <p:nvSpPr>
          <p:cNvPr id="220" name="Google Shape;220;p33"/>
          <p:cNvSpPr txBox="1"/>
          <p:nvPr>
            <p:ph type="title"/>
          </p:nvPr>
        </p:nvSpPr>
        <p:spPr>
          <a:xfrm>
            <a:off x="628650" y="365126"/>
            <a:ext cx="7886700" cy="1325563"/>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chemeClr val="dk1"/>
              </a:buClr>
              <a:buSzPts val="3300"/>
              <a:buFont typeface="Arial"/>
              <a:buNone/>
            </a:pPr>
            <a:r>
              <a:rPr lang="en-US" sz="3300"/>
              <a:t>Construction &amp; Installation Workers </a:t>
            </a:r>
            <a:endParaRPr sz="3300"/>
          </a:p>
        </p:txBody>
      </p:sp>
      <p:sp>
        <p:nvSpPr>
          <p:cNvPr id="221" name="Google Shape;221;p33"/>
          <p:cNvSpPr txBox="1"/>
          <p:nvPr>
            <p:ph idx="1" type="body"/>
          </p:nvPr>
        </p:nvSpPr>
        <p:spPr>
          <a:xfrm>
            <a:off x="628650" y="1825625"/>
            <a:ext cx="7886700" cy="4351338"/>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0"/>
              </a:spcBef>
              <a:spcAft>
                <a:spcPts val="0"/>
              </a:spcAft>
              <a:buClr>
                <a:schemeClr val="dk1"/>
              </a:buClr>
              <a:buSzPts val="2900"/>
              <a:buNone/>
            </a:pPr>
            <a:r>
              <a:rPr lang="en-US" sz="2900"/>
              <a:t> </a:t>
            </a:r>
            <a:r>
              <a:rPr b="1" lang="en-US" sz="3200"/>
              <a:t>Salary:</a:t>
            </a:r>
            <a:endParaRPr/>
          </a:p>
          <a:p>
            <a:pPr indent="-342900" lvl="1" marL="738188" rtl="0" algn="l">
              <a:lnSpc>
                <a:spcPct val="90000"/>
              </a:lnSpc>
              <a:spcBef>
                <a:spcPts val="500"/>
              </a:spcBef>
              <a:spcAft>
                <a:spcPts val="0"/>
              </a:spcAft>
              <a:buClr>
                <a:schemeClr val="dk1"/>
              </a:buClr>
              <a:buSzPts val="2400"/>
              <a:buFont typeface="Arial"/>
              <a:buChar char="•"/>
            </a:pPr>
            <a:r>
              <a:rPr lang="en-US"/>
              <a:t>Mean annual salary for a welder: </a:t>
            </a:r>
            <a:r>
              <a:rPr b="1" i="1" lang="en-US"/>
              <a:t>$37,370</a:t>
            </a:r>
            <a:endParaRPr/>
          </a:p>
          <a:p>
            <a:pPr indent="-342900" lvl="1" marL="738188" rtl="0" algn="l">
              <a:lnSpc>
                <a:spcPct val="90000"/>
              </a:lnSpc>
              <a:spcBef>
                <a:spcPts val="500"/>
              </a:spcBef>
              <a:spcAft>
                <a:spcPts val="0"/>
              </a:spcAft>
              <a:buClr>
                <a:schemeClr val="dk1"/>
              </a:buClr>
              <a:buSzPts val="2400"/>
              <a:buFont typeface="Arial"/>
              <a:buChar char="•"/>
            </a:pPr>
            <a:r>
              <a:rPr lang="en-US"/>
              <a:t>Average range:  </a:t>
            </a:r>
            <a:r>
              <a:rPr b="1" i="1" lang="en-US"/>
              <a:t>$23,940 - $53,690</a:t>
            </a:r>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2" name="Shape 92"/>
        <p:cNvGrpSpPr/>
        <p:nvPr/>
      </p:nvGrpSpPr>
      <p:grpSpPr>
        <a:xfrm>
          <a:off x="0" y="0"/>
          <a:ext cx="0" cy="0"/>
          <a:chOff x="0" y="0"/>
          <a:chExt cx="0" cy="0"/>
        </a:xfrm>
      </p:grpSpPr>
      <p:sp>
        <p:nvSpPr>
          <p:cNvPr id="93" name="Google Shape;93;p16"/>
          <p:cNvSpPr txBox="1"/>
          <p:nvPr>
            <p:ph type="title"/>
          </p:nvPr>
        </p:nvSpPr>
        <p:spPr>
          <a:xfrm>
            <a:off x="628650" y="365126"/>
            <a:ext cx="7886700" cy="1325563"/>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chemeClr val="dk1"/>
              </a:buClr>
              <a:buSzPts val="4400"/>
              <a:buFont typeface="Arial"/>
              <a:buNone/>
            </a:pPr>
            <a:r>
              <a:rPr lang="en-US"/>
              <a:t>Welding Career Opportunities</a:t>
            </a:r>
            <a:endParaRPr/>
          </a:p>
        </p:txBody>
      </p:sp>
      <p:sp>
        <p:nvSpPr>
          <p:cNvPr id="94" name="Google Shape;94;p16"/>
          <p:cNvSpPr txBox="1"/>
          <p:nvPr>
            <p:ph idx="1" type="body"/>
          </p:nvPr>
        </p:nvSpPr>
        <p:spPr>
          <a:xfrm>
            <a:off x="628650" y="1825625"/>
            <a:ext cx="7886700" cy="4351338"/>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0"/>
              </a:spcBef>
              <a:spcAft>
                <a:spcPts val="0"/>
              </a:spcAft>
              <a:buClr>
                <a:schemeClr val="dk1"/>
              </a:buClr>
              <a:buSzPts val="1800"/>
              <a:buNone/>
            </a:pPr>
            <a:r>
              <a:t/>
            </a:r>
            <a:endParaRPr b="1" sz="1800"/>
          </a:p>
          <a:p>
            <a:pPr indent="0" lvl="0" marL="0" rtl="0" algn="l">
              <a:lnSpc>
                <a:spcPct val="90000"/>
              </a:lnSpc>
              <a:spcBef>
                <a:spcPts val="1000"/>
              </a:spcBef>
              <a:spcAft>
                <a:spcPts val="0"/>
              </a:spcAft>
              <a:buClr>
                <a:schemeClr val="dk1"/>
              </a:buClr>
              <a:buSzPts val="1800"/>
              <a:buNone/>
            </a:pPr>
            <a:r>
              <a:rPr lang="en-US" sz="1800" u="sng">
                <a:solidFill>
                  <a:schemeClr val="hlink"/>
                </a:solidFill>
                <a:hlinkClick action="ppaction://hlinksldjump" r:id="rId3"/>
              </a:rPr>
              <a:t>Fabricator/Fitter Welder</a:t>
            </a:r>
            <a:br>
              <a:rPr lang="en-US" sz="1800"/>
            </a:br>
            <a:r>
              <a:rPr lang="en-US" sz="1800" u="sng">
                <a:solidFill>
                  <a:schemeClr val="hlink"/>
                </a:solidFill>
                <a:hlinkClick action="ppaction://hlinksldjump" r:id="rId4"/>
              </a:rPr>
              <a:t>Production Welder</a:t>
            </a:r>
            <a:br>
              <a:rPr lang="en-US" sz="1800" u="sng"/>
            </a:br>
            <a:r>
              <a:rPr lang="en-US" sz="1800" u="sng">
                <a:solidFill>
                  <a:schemeClr val="hlink"/>
                </a:solidFill>
                <a:hlinkClick action="ppaction://hlinksldjump" r:id="rId5"/>
              </a:rPr>
              <a:t>Custom &amp; Maintenance Welders</a:t>
            </a:r>
            <a:br>
              <a:rPr lang="en-US" sz="1800" u="sng"/>
            </a:br>
            <a:r>
              <a:rPr lang="en-US" sz="1800" u="sng">
                <a:solidFill>
                  <a:schemeClr val="hlink"/>
                </a:solidFill>
                <a:hlinkClick action="ppaction://hlinksldjump" r:id="rId6"/>
              </a:rPr>
              <a:t>Millwrights</a:t>
            </a:r>
            <a:br>
              <a:rPr lang="en-US" sz="1800" u="sng"/>
            </a:br>
            <a:r>
              <a:rPr lang="en-US" sz="1800" u="sng">
                <a:solidFill>
                  <a:schemeClr val="hlink"/>
                </a:solidFill>
                <a:hlinkClick action="ppaction://hlinksldjump" r:id="rId7"/>
              </a:rPr>
              <a:t>Pipe Welders</a:t>
            </a:r>
            <a:br>
              <a:rPr lang="en-US" sz="1800" u="sng"/>
            </a:br>
            <a:r>
              <a:rPr lang="en-US" sz="1800" u="sng">
                <a:solidFill>
                  <a:schemeClr val="hlink"/>
                </a:solidFill>
                <a:hlinkClick action="ppaction://hlinksldjump" r:id="rId8"/>
              </a:rPr>
              <a:t>Construction &amp; Installation Workers</a:t>
            </a:r>
            <a:br>
              <a:rPr lang="en-US" sz="1800" u="sng"/>
            </a:br>
            <a:r>
              <a:rPr lang="en-US" sz="1800" u="sng">
                <a:solidFill>
                  <a:schemeClr val="hlink"/>
                </a:solidFill>
                <a:hlinkClick action="ppaction://hlinksldjump" r:id="rId9"/>
              </a:rPr>
              <a:t>Welding Engineers</a:t>
            </a:r>
            <a:br>
              <a:rPr lang="en-US" sz="1800" u="sng"/>
            </a:br>
            <a:r>
              <a:rPr lang="en-US" sz="1800" u="sng">
                <a:solidFill>
                  <a:schemeClr val="hlink"/>
                </a:solidFill>
                <a:hlinkClick action="ppaction://hlinksldjump" r:id="rId10"/>
              </a:rPr>
              <a:t>Inspectors (CWI)/Quality Control</a:t>
            </a:r>
            <a:br>
              <a:rPr lang="en-US" sz="1800" u="sng"/>
            </a:br>
            <a:br>
              <a:rPr lang="en-US" sz="1800" u="sng"/>
            </a:br>
            <a:endParaRPr b="1" sz="1800"/>
          </a:p>
          <a:p>
            <a:pPr indent="0" lvl="0" marL="0" rtl="0" algn="l">
              <a:lnSpc>
                <a:spcPct val="90000"/>
              </a:lnSpc>
              <a:spcBef>
                <a:spcPts val="1000"/>
              </a:spcBef>
              <a:spcAft>
                <a:spcPts val="0"/>
              </a:spcAft>
              <a:buClr>
                <a:schemeClr val="dk1"/>
              </a:buClr>
              <a:buSzPts val="1800"/>
              <a:buNone/>
            </a:pPr>
            <a:r>
              <a:t/>
            </a:r>
            <a:endParaRPr b="1" sz="1800"/>
          </a:p>
          <a:p>
            <a:pPr indent="0" lvl="0" marL="0" rtl="0" algn="l">
              <a:lnSpc>
                <a:spcPct val="90000"/>
              </a:lnSpc>
              <a:spcBef>
                <a:spcPts val="1000"/>
              </a:spcBef>
              <a:spcAft>
                <a:spcPts val="0"/>
              </a:spcAft>
              <a:buClr>
                <a:schemeClr val="dk1"/>
              </a:buClr>
              <a:buSzPts val="1800"/>
              <a:buNone/>
            </a:pPr>
            <a:r>
              <a:t/>
            </a:r>
            <a:endParaRPr b="1" sz="1800"/>
          </a:p>
          <a:p>
            <a:pPr indent="0" lvl="0" marL="0" rtl="0" algn="l">
              <a:lnSpc>
                <a:spcPct val="90000"/>
              </a:lnSpc>
              <a:spcBef>
                <a:spcPts val="1000"/>
              </a:spcBef>
              <a:spcAft>
                <a:spcPts val="0"/>
              </a:spcAft>
              <a:buClr>
                <a:schemeClr val="dk1"/>
              </a:buClr>
              <a:buSzPts val="2800"/>
              <a:buNone/>
            </a:pPr>
            <a:r>
              <a:t/>
            </a:r>
            <a:endParaRPr/>
          </a:p>
        </p:txBody>
      </p:sp>
      <p:sp>
        <p:nvSpPr>
          <p:cNvPr id="95" name="Google Shape;95;p16"/>
          <p:cNvSpPr/>
          <p:nvPr/>
        </p:nvSpPr>
        <p:spPr>
          <a:xfrm>
            <a:off x="7486650" y="5987525"/>
            <a:ext cx="1222409" cy="269507"/>
          </a:xfrm>
          <a:prstGeom prst="rect">
            <a:avLst/>
          </a:prstGeom>
          <a:solidFill>
            <a:schemeClr val="l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513" u="none" cap="none" strike="noStrike">
              <a:solidFill>
                <a:schemeClr val="lt1"/>
              </a:solidFill>
              <a:latin typeface="Calibri"/>
              <a:ea typeface="Calibri"/>
              <a:cs typeface="Calibri"/>
              <a:sym typeface="Calibri"/>
            </a:endParaRPr>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6" name="Shape 226"/>
        <p:cNvGrpSpPr/>
        <p:nvPr/>
      </p:nvGrpSpPr>
      <p:grpSpPr>
        <a:xfrm>
          <a:off x="0" y="0"/>
          <a:ext cx="0" cy="0"/>
          <a:chOff x="0" y="0"/>
          <a:chExt cx="0" cy="0"/>
        </a:xfrm>
      </p:grpSpPr>
      <p:sp>
        <p:nvSpPr>
          <p:cNvPr id="227" name="Google Shape;227;p34"/>
          <p:cNvSpPr txBox="1"/>
          <p:nvPr>
            <p:ph type="title"/>
          </p:nvPr>
        </p:nvSpPr>
        <p:spPr>
          <a:xfrm>
            <a:off x="628650" y="365126"/>
            <a:ext cx="7886700" cy="1325563"/>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chemeClr val="dk1"/>
              </a:buClr>
              <a:buSzPts val="3400"/>
              <a:buFont typeface="Arial"/>
              <a:buNone/>
            </a:pPr>
            <a:r>
              <a:rPr lang="en-US" sz="3400"/>
              <a:t>Construction &amp; Installation Workers </a:t>
            </a:r>
            <a:endParaRPr sz="3400"/>
          </a:p>
        </p:txBody>
      </p:sp>
      <p:sp>
        <p:nvSpPr>
          <p:cNvPr id="228" name="Google Shape;228;p34"/>
          <p:cNvSpPr txBox="1"/>
          <p:nvPr>
            <p:ph idx="1" type="body"/>
          </p:nvPr>
        </p:nvSpPr>
        <p:spPr>
          <a:xfrm>
            <a:off x="628650" y="1825625"/>
            <a:ext cx="7886700" cy="4351338"/>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0"/>
              </a:spcBef>
              <a:spcAft>
                <a:spcPts val="0"/>
              </a:spcAft>
              <a:buClr>
                <a:schemeClr val="dk1"/>
              </a:buClr>
              <a:buSzPts val="3200"/>
              <a:buNone/>
            </a:pPr>
            <a:r>
              <a:rPr b="1" lang="en-US" sz="3200"/>
              <a:t>Education</a:t>
            </a:r>
            <a:r>
              <a:rPr lang="en-US" sz="3200"/>
              <a:t>:</a:t>
            </a:r>
            <a:endParaRPr/>
          </a:p>
          <a:p>
            <a:pPr indent="-346075" lvl="1" marL="681038" rtl="0" algn="l">
              <a:lnSpc>
                <a:spcPct val="90000"/>
              </a:lnSpc>
              <a:spcBef>
                <a:spcPts val="500"/>
              </a:spcBef>
              <a:spcAft>
                <a:spcPts val="0"/>
              </a:spcAft>
              <a:buClr>
                <a:schemeClr val="dk1"/>
              </a:buClr>
              <a:buSzPts val="2400"/>
              <a:buChar char="•"/>
            </a:pPr>
            <a:r>
              <a:rPr lang="en-US"/>
              <a:t>High school diploma or GED with a minimum number of years related training </a:t>
            </a:r>
            <a:endParaRPr/>
          </a:p>
          <a:p>
            <a:pPr indent="-346075" lvl="1" marL="681038" rtl="0" algn="l">
              <a:lnSpc>
                <a:spcPct val="90000"/>
              </a:lnSpc>
              <a:spcBef>
                <a:spcPts val="500"/>
              </a:spcBef>
              <a:spcAft>
                <a:spcPts val="0"/>
              </a:spcAft>
              <a:buClr>
                <a:schemeClr val="dk1"/>
              </a:buClr>
              <a:buSzPts val="2400"/>
              <a:buChar char="•"/>
            </a:pPr>
            <a:r>
              <a:rPr lang="en-US"/>
              <a:t>Applicants who have studied at a trade school with specific courses in the field are more attractive to employers.</a:t>
            </a:r>
            <a:endParaRPr/>
          </a:p>
          <a:p>
            <a:pPr indent="-50800" lvl="0" marL="228600" rtl="0" algn="l">
              <a:lnSpc>
                <a:spcPct val="90000"/>
              </a:lnSpc>
              <a:spcBef>
                <a:spcPts val="1000"/>
              </a:spcBef>
              <a:spcAft>
                <a:spcPts val="0"/>
              </a:spcAft>
              <a:buClr>
                <a:schemeClr val="dk1"/>
              </a:buClr>
              <a:buSzPts val="2800"/>
              <a:buNone/>
            </a:pPr>
            <a:r>
              <a:t/>
            </a:r>
            <a:endParaRPr/>
          </a:p>
        </p:txBody>
      </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3" name="Shape 233"/>
        <p:cNvGrpSpPr/>
        <p:nvPr/>
      </p:nvGrpSpPr>
      <p:grpSpPr>
        <a:xfrm>
          <a:off x="0" y="0"/>
          <a:ext cx="0" cy="0"/>
          <a:chOff x="0" y="0"/>
          <a:chExt cx="0" cy="0"/>
        </a:xfrm>
      </p:grpSpPr>
      <p:sp>
        <p:nvSpPr>
          <p:cNvPr id="234" name="Google Shape;234;p35"/>
          <p:cNvSpPr txBox="1"/>
          <p:nvPr>
            <p:ph type="title"/>
          </p:nvPr>
        </p:nvSpPr>
        <p:spPr>
          <a:xfrm>
            <a:off x="628650" y="365126"/>
            <a:ext cx="7886700" cy="1325563"/>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chemeClr val="dk1"/>
              </a:buClr>
              <a:buSzPts val="4000"/>
              <a:buFont typeface="Arial"/>
              <a:buNone/>
            </a:pPr>
            <a:r>
              <a:rPr lang="en-US" sz="4000"/>
              <a:t>Welding Engineers</a:t>
            </a:r>
            <a:endParaRPr sz="4000"/>
          </a:p>
        </p:txBody>
      </p:sp>
      <p:sp>
        <p:nvSpPr>
          <p:cNvPr id="235" name="Google Shape;235;p35"/>
          <p:cNvSpPr txBox="1"/>
          <p:nvPr>
            <p:ph idx="1" type="body"/>
          </p:nvPr>
        </p:nvSpPr>
        <p:spPr>
          <a:xfrm>
            <a:off x="628650" y="1825625"/>
            <a:ext cx="7886700" cy="4351338"/>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0"/>
              </a:spcBef>
              <a:spcAft>
                <a:spcPts val="0"/>
              </a:spcAft>
              <a:buClr>
                <a:schemeClr val="dk1"/>
              </a:buClr>
              <a:buSzPts val="3200"/>
              <a:buNone/>
            </a:pPr>
            <a:r>
              <a:rPr b="1" lang="en-US" sz="3200"/>
              <a:t>Definition:</a:t>
            </a:r>
            <a:endParaRPr/>
          </a:p>
          <a:p>
            <a:pPr indent="-228600" lvl="1" marL="685800" rtl="0" algn="l">
              <a:lnSpc>
                <a:spcPct val="90000"/>
              </a:lnSpc>
              <a:spcBef>
                <a:spcPts val="500"/>
              </a:spcBef>
              <a:spcAft>
                <a:spcPts val="0"/>
              </a:spcAft>
              <a:buClr>
                <a:schemeClr val="dk1"/>
              </a:buClr>
              <a:buSzPts val="2400"/>
              <a:buFont typeface="Arial"/>
              <a:buChar char="•"/>
            </a:pPr>
            <a:r>
              <a:rPr lang="en-US"/>
              <a:t>Demonstrated education, experience, and knowledge in specialized fields of welding, brazing, cutting and materials joining.</a:t>
            </a:r>
            <a:endParaRPr/>
          </a:p>
          <a:p>
            <a:pPr indent="-228600" lvl="1" marL="685800" rtl="0" algn="l">
              <a:lnSpc>
                <a:spcPct val="90000"/>
              </a:lnSpc>
              <a:spcBef>
                <a:spcPts val="500"/>
              </a:spcBef>
              <a:spcAft>
                <a:spcPts val="0"/>
              </a:spcAft>
              <a:buClr>
                <a:schemeClr val="dk1"/>
              </a:buClr>
              <a:buSzPts val="2400"/>
              <a:buFont typeface="Arial"/>
              <a:buChar char="•"/>
            </a:pPr>
            <a:r>
              <a:rPr lang="en-US"/>
              <a:t>A broad field that covers careers from automotive and shipbuilding to nuclear power, aerospace and mining. </a:t>
            </a:r>
            <a:endParaRPr/>
          </a:p>
          <a:p>
            <a:pPr indent="-228600" lvl="1" marL="685800" rtl="0" algn="l">
              <a:lnSpc>
                <a:spcPct val="90000"/>
              </a:lnSpc>
              <a:spcBef>
                <a:spcPts val="500"/>
              </a:spcBef>
              <a:spcAft>
                <a:spcPts val="0"/>
              </a:spcAft>
              <a:buClr>
                <a:schemeClr val="dk1"/>
              </a:buClr>
              <a:buSzPts val="2400"/>
              <a:buFont typeface="Arial"/>
              <a:buChar char="•"/>
            </a:pPr>
            <a:r>
              <a:rPr lang="en-US"/>
              <a:t>Any joining of metals probably involves a welding engineer in the process at some point. </a:t>
            </a:r>
            <a:br>
              <a:rPr lang="en-US" sz="1800"/>
            </a:br>
            <a:endParaRPr sz="1800"/>
          </a:p>
        </p:txBody>
      </p:sp>
      <p:pic>
        <p:nvPicPr>
          <p:cNvPr descr="http://wwwdelivery.superstock.com/WI/223/1848/PreviewComp/SuperStock_1848-244254.jpg" id="236" name="Google Shape;236;p35"/>
          <p:cNvPicPr preferRelativeResize="0"/>
          <p:nvPr/>
        </p:nvPicPr>
        <p:blipFill rotWithShape="1">
          <a:blip r:embed="rId3">
            <a:alphaModFix/>
          </a:blip>
          <a:srcRect b="0" l="0" r="0" t="0"/>
          <a:stretch/>
        </p:blipFill>
        <p:spPr>
          <a:xfrm>
            <a:off x="6781800" y="4750242"/>
            <a:ext cx="940090" cy="1412153"/>
          </a:xfrm>
          <a:prstGeom prst="rect">
            <a:avLst/>
          </a:prstGeom>
          <a:noFill/>
          <a:ln>
            <a:noFill/>
          </a:ln>
          <a:effectLst>
            <a:outerShdw blurRad="292100" rotWithShape="0" algn="tl" dir="2700000" dist="139700">
              <a:srgbClr val="333333">
                <a:alpha val="64705"/>
              </a:srgbClr>
            </a:outerShdw>
          </a:effectLst>
        </p:spPr>
      </p:pic>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1" name="Shape 241"/>
        <p:cNvGrpSpPr/>
        <p:nvPr/>
      </p:nvGrpSpPr>
      <p:grpSpPr>
        <a:xfrm>
          <a:off x="0" y="0"/>
          <a:ext cx="0" cy="0"/>
          <a:chOff x="0" y="0"/>
          <a:chExt cx="0" cy="0"/>
        </a:xfrm>
      </p:grpSpPr>
      <p:sp>
        <p:nvSpPr>
          <p:cNvPr id="242" name="Google Shape;242;p36"/>
          <p:cNvSpPr txBox="1"/>
          <p:nvPr>
            <p:ph type="title"/>
          </p:nvPr>
        </p:nvSpPr>
        <p:spPr>
          <a:xfrm>
            <a:off x="628650" y="365126"/>
            <a:ext cx="7886700" cy="1325563"/>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chemeClr val="dk1"/>
              </a:buClr>
              <a:buSzPts val="4000"/>
              <a:buFont typeface="Arial"/>
              <a:buNone/>
            </a:pPr>
            <a:r>
              <a:rPr lang="en-US" sz="4000"/>
              <a:t>Welding Engineers</a:t>
            </a:r>
            <a:endParaRPr sz="4000"/>
          </a:p>
        </p:txBody>
      </p:sp>
      <p:sp>
        <p:nvSpPr>
          <p:cNvPr id="243" name="Google Shape;243;p36"/>
          <p:cNvSpPr txBox="1"/>
          <p:nvPr>
            <p:ph idx="1" type="body"/>
          </p:nvPr>
        </p:nvSpPr>
        <p:spPr>
          <a:xfrm>
            <a:off x="628650" y="1825625"/>
            <a:ext cx="7886700" cy="4351338"/>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0"/>
              </a:spcBef>
              <a:spcAft>
                <a:spcPts val="0"/>
              </a:spcAft>
              <a:buClr>
                <a:schemeClr val="dk1"/>
              </a:buClr>
              <a:buSzPts val="4600"/>
              <a:buNone/>
            </a:pPr>
            <a:r>
              <a:rPr lang="en-US" sz="4600"/>
              <a:t> </a:t>
            </a:r>
            <a:r>
              <a:rPr b="1" lang="en-US" sz="3200"/>
              <a:t>Salary:</a:t>
            </a:r>
            <a:endParaRPr/>
          </a:p>
          <a:p>
            <a:pPr indent="-342900" lvl="1" marL="738188" rtl="0" algn="l">
              <a:lnSpc>
                <a:spcPct val="90000"/>
              </a:lnSpc>
              <a:spcBef>
                <a:spcPts val="500"/>
              </a:spcBef>
              <a:spcAft>
                <a:spcPts val="0"/>
              </a:spcAft>
              <a:buClr>
                <a:schemeClr val="dk1"/>
              </a:buClr>
              <a:buSzPts val="2400"/>
              <a:buChar char="•"/>
            </a:pPr>
            <a:r>
              <a:rPr lang="en-US"/>
              <a:t>Average annual salary: </a:t>
            </a:r>
            <a:r>
              <a:rPr b="1" i="1" lang="en-US"/>
              <a:t>$77,000</a:t>
            </a:r>
            <a:endParaRPr/>
          </a:p>
          <a:p>
            <a:pPr indent="-342900" lvl="1" marL="738188" rtl="0" algn="l">
              <a:lnSpc>
                <a:spcPct val="90000"/>
              </a:lnSpc>
              <a:spcBef>
                <a:spcPts val="500"/>
              </a:spcBef>
              <a:spcAft>
                <a:spcPts val="0"/>
              </a:spcAft>
              <a:buClr>
                <a:schemeClr val="dk1"/>
              </a:buClr>
              <a:buSzPts val="2400"/>
              <a:buChar char="•"/>
            </a:pPr>
            <a:r>
              <a:rPr lang="en-US"/>
              <a:t>Average range: </a:t>
            </a:r>
            <a:r>
              <a:rPr b="1" i="1" lang="en-US"/>
              <a:t>$60,000 - $113,000 </a:t>
            </a:r>
            <a:endParaRPr/>
          </a:p>
        </p:txBody>
      </p:sp>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8" name="Shape 248"/>
        <p:cNvGrpSpPr/>
        <p:nvPr/>
      </p:nvGrpSpPr>
      <p:grpSpPr>
        <a:xfrm>
          <a:off x="0" y="0"/>
          <a:ext cx="0" cy="0"/>
          <a:chOff x="0" y="0"/>
          <a:chExt cx="0" cy="0"/>
        </a:xfrm>
      </p:grpSpPr>
      <p:sp>
        <p:nvSpPr>
          <p:cNvPr id="249" name="Google Shape;249;p37"/>
          <p:cNvSpPr txBox="1"/>
          <p:nvPr>
            <p:ph type="title"/>
          </p:nvPr>
        </p:nvSpPr>
        <p:spPr>
          <a:xfrm>
            <a:off x="628650" y="365126"/>
            <a:ext cx="7886700" cy="1325563"/>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chemeClr val="dk1"/>
              </a:buClr>
              <a:buSzPts val="4000"/>
              <a:buFont typeface="Arial"/>
              <a:buNone/>
            </a:pPr>
            <a:r>
              <a:rPr lang="en-US" sz="4000"/>
              <a:t>Welding Engineers</a:t>
            </a:r>
            <a:endParaRPr sz="4000"/>
          </a:p>
        </p:txBody>
      </p:sp>
      <p:sp>
        <p:nvSpPr>
          <p:cNvPr id="250" name="Google Shape;250;p37"/>
          <p:cNvSpPr txBox="1"/>
          <p:nvPr>
            <p:ph idx="1" type="body"/>
          </p:nvPr>
        </p:nvSpPr>
        <p:spPr>
          <a:xfrm>
            <a:off x="628650" y="1825625"/>
            <a:ext cx="7886700" cy="4351338"/>
          </a:xfrm>
          <a:prstGeom prst="rect">
            <a:avLst/>
          </a:prstGeom>
          <a:noFill/>
          <a:ln>
            <a:noFill/>
          </a:ln>
        </p:spPr>
        <p:txBody>
          <a:bodyPr anchorCtr="0" anchor="t" bIns="45700" lIns="91425" spcFirstLastPara="1" rIns="91425" wrap="square" tIns="45700">
            <a:noAutofit/>
          </a:bodyPr>
          <a:lstStyle/>
          <a:p>
            <a:pPr indent="0" lvl="0" marL="0" rtl="0" algn="l">
              <a:lnSpc>
                <a:spcPct val="70000"/>
              </a:lnSpc>
              <a:spcBef>
                <a:spcPts val="0"/>
              </a:spcBef>
              <a:spcAft>
                <a:spcPts val="0"/>
              </a:spcAft>
              <a:buClr>
                <a:schemeClr val="dk1"/>
              </a:buClr>
              <a:buSzPts val="2720"/>
              <a:buNone/>
            </a:pPr>
            <a:r>
              <a:rPr b="1" lang="en-US" sz="2720"/>
              <a:t>Education</a:t>
            </a:r>
            <a:r>
              <a:rPr lang="en-US" sz="2720"/>
              <a:t>:</a:t>
            </a:r>
            <a:endParaRPr/>
          </a:p>
          <a:p>
            <a:pPr indent="-228600" lvl="0" marL="228600" rtl="0" algn="l">
              <a:lnSpc>
                <a:spcPct val="70000"/>
              </a:lnSpc>
              <a:spcBef>
                <a:spcPts val="1000"/>
              </a:spcBef>
              <a:spcAft>
                <a:spcPts val="0"/>
              </a:spcAft>
              <a:buClr>
                <a:schemeClr val="dk1"/>
              </a:buClr>
              <a:buSzPts val="2210"/>
              <a:buChar char="•"/>
            </a:pPr>
            <a:r>
              <a:rPr lang="en-US" sz="2210">
                <a:latin typeface="Calibri"/>
                <a:ea typeface="Calibri"/>
                <a:cs typeface="Calibri"/>
                <a:sym typeface="Calibri"/>
              </a:rPr>
              <a:t>Responsibilities begin before production or construction welding and continues through the production process. </a:t>
            </a:r>
            <a:endParaRPr/>
          </a:p>
          <a:p>
            <a:pPr indent="-228600" lvl="0" marL="228600" rtl="0" algn="l">
              <a:lnSpc>
                <a:spcPct val="70000"/>
              </a:lnSpc>
              <a:spcBef>
                <a:spcPts val="1000"/>
              </a:spcBef>
              <a:spcAft>
                <a:spcPts val="0"/>
              </a:spcAft>
              <a:buClr>
                <a:schemeClr val="dk1"/>
              </a:buClr>
              <a:buSzPts val="2210"/>
              <a:buChar char="•"/>
            </a:pPr>
            <a:r>
              <a:rPr lang="en-US" sz="2210">
                <a:latin typeface="Calibri"/>
                <a:ea typeface="Calibri"/>
                <a:cs typeface="Calibri"/>
                <a:sym typeface="Calibri"/>
              </a:rPr>
              <a:t>Must have both </a:t>
            </a:r>
            <a:r>
              <a:rPr i="1" lang="en-US" sz="2210">
                <a:latin typeface="Calibri"/>
                <a:ea typeface="Calibri"/>
                <a:cs typeface="Calibri"/>
                <a:sym typeface="Calibri"/>
              </a:rPr>
              <a:t>high school </a:t>
            </a:r>
            <a:r>
              <a:rPr lang="en-US" sz="2210">
                <a:latin typeface="Calibri"/>
                <a:ea typeface="Calibri"/>
                <a:cs typeface="Calibri"/>
                <a:sym typeface="Calibri"/>
              </a:rPr>
              <a:t>and </a:t>
            </a:r>
            <a:r>
              <a:rPr i="1" lang="en-US" sz="2210">
                <a:latin typeface="Calibri"/>
                <a:ea typeface="Calibri"/>
                <a:cs typeface="Calibri"/>
                <a:sym typeface="Calibri"/>
              </a:rPr>
              <a:t>post-secondary education</a:t>
            </a:r>
            <a:endParaRPr sz="2210">
              <a:latin typeface="Calibri"/>
              <a:ea typeface="Calibri"/>
              <a:cs typeface="Calibri"/>
              <a:sym typeface="Calibri"/>
            </a:endParaRPr>
          </a:p>
          <a:p>
            <a:pPr indent="-228600" lvl="0" marL="228600" rtl="0" algn="l">
              <a:lnSpc>
                <a:spcPct val="70000"/>
              </a:lnSpc>
              <a:spcBef>
                <a:spcPts val="1000"/>
              </a:spcBef>
              <a:spcAft>
                <a:spcPts val="0"/>
              </a:spcAft>
              <a:buClr>
                <a:schemeClr val="dk1"/>
              </a:buClr>
              <a:buSzPts val="2210"/>
              <a:buChar char="•"/>
            </a:pPr>
            <a:r>
              <a:rPr lang="en-US" sz="2210">
                <a:latin typeface="Calibri"/>
                <a:ea typeface="Calibri"/>
                <a:cs typeface="Calibri"/>
                <a:sym typeface="Calibri"/>
              </a:rPr>
              <a:t>Strong in general engineering, calculus-based structure</a:t>
            </a:r>
            <a:endParaRPr sz="2210">
              <a:latin typeface="Calibri"/>
              <a:ea typeface="Calibri"/>
              <a:cs typeface="Calibri"/>
              <a:sym typeface="Calibri"/>
            </a:endParaRPr>
          </a:p>
          <a:p>
            <a:pPr indent="-228600" lvl="0" marL="228600" rtl="0" algn="l">
              <a:lnSpc>
                <a:spcPct val="70000"/>
              </a:lnSpc>
              <a:spcBef>
                <a:spcPts val="1000"/>
              </a:spcBef>
              <a:spcAft>
                <a:spcPts val="0"/>
              </a:spcAft>
              <a:buClr>
                <a:schemeClr val="dk1"/>
              </a:buClr>
              <a:buSzPts val="2210"/>
              <a:buChar char="•"/>
            </a:pPr>
            <a:r>
              <a:rPr lang="en-US" sz="2210">
                <a:latin typeface="Calibri"/>
                <a:ea typeface="Calibri"/>
                <a:cs typeface="Calibri"/>
                <a:sym typeface="Calibri"/>
              </a:rPr>
              <a:t>Courses include: </a:t>
            </a:r>
            <a:endParaRPr/>
          </a:p>
          <a:p>
            <a:pPr indent="-228600" lvl="1" marL="685800" rtl="0" algn="l">
              <a:lnSpc>
                <a:spcPct val="70000"/>
              </a:lnSpc>
              <a:spcBef>
                <a:spcPts val="500"/>
              </a:spcBef>
              <a:spcAft>
                <a:spcPts val="0"/>
              </a:spcAft>
              <a:buClr>
                <a:schemeClr val="dk1"/>
              </a:buClr>
              <a:buSzPts val="2210"/>
              <a:buChar char="•"/>
            </a:pPr>
            <a:r>
              <a:rPr lang="en-US" sz="2210"/>
              <a:t>mathematics </a:t>
            </a:r>
            <a:endParaRPr/>
          </a:p>
          <a:p>
            <a:pPr indent="-228600" lvl="1" marL="685800" rtl="0" algn="l">
              <a:lnSpc>
                <a:spcPct val="70000"/>
              </a:lnSpc>
              <a:spcBef>
                <a:spcPts val="500"/>
              </a:spcBef>
              <a:spcAft>
                <a:spcPts val="0"/>
              </a:spcAft>
              <a:buClr>
                <a:schemeClr val="dk1"/>
              </a:buClr>
              <a:buSzPts val="2210"/>
              <a:buChar char="•"/>
            </a:pPr>
            <a:r>
              <a:rPr lang="en-US" sz="2210"/>
              <a:t>physical metallurgy </a:t>
            </a:r>
            <a:endParaRPr/>
          </a:p>
          <a:p>
            <a:pPr indent="-228600" lvl="1" marL="685800" rtl="0" algn="l">
              <a:lnSpc>
                <a:spcPct val="70000"/>
              </a:lnSpc>
              <a:spcBef>
                <a:spcPts val="500"/>
              </a:spcBef>
              <a:spcAft>
                <a:spcPts val="0"/>
              </a:spcAft>
              <a:buClr>
                <a:schemeClr val="dk1"/>
              </a:buClr>
              <a:buSzPts val="2210"/>
              <a:buChar char="•"/>
            </a:pPr>
            <a:r>
              <a:rPr lang="en-US" sz="2210"/>
              <a:t>physics </a:t>
            </a:r>
            <a:endParaRPr/>
          </a:p>
          <a:p>
            <a:pPr indent="-228600" lvl="1" marL="685800" rtl="0" algn="l">
              <a:lnSpc>
                <a:spcPct val="70000"/>
              </a:lnSpc>
              <a:spcBef>
                <a:spcPts val="500"/>
              </a:spcBef>
              <a:spcAft>
                <a:spcPts val="0"/>
              </a:spcAft>
              <a:buClr>
                <a:schemeClr val="dk1"/>
              </a:buClr>
              <a:buSzPts val="2210"/>
              <a:buChar char="•"/>
            </a:pPr>
            <a:r>
              <a:rPr lang="en-US" sz="2210"/>
              <a:t>chemistry </a:t>
            </a:r>
            <a:endParaRPr/>
          </a:p>
          <a:p>
            <a:pPr indent="-228600" lvl="1" marL="685800" rtl="0" algn="l">
              <a:lnSpc>
                <a:spcPct val="70000"/>
              </a:lnSpc>
              <a:spcBef>
                <a:spcPts val="500"/>
              </a:spcBef>
              <a:spcAft>
                <a:spcPts val="0"/>
              </a:spcAft>
              <a:buClr>
                <a:schemeClr val="dk1"/>
              </a:buClr>
              <a:buSzPts val="2210"/>
              <a:buChar char="•"/>
            </a:pPr>
            <a:r>
              <a:rPr lang="en-US" sz="2210"/>
              <a:t>engineering mechanics </a:t>
            </a:r>
            <a:endParaRPr/>
          </a:p>
          <a:p>
            <a:pPr indent="-228600" lvl="1" marL="685800" rtl="0" algn="l">
              <a:lnSpc>
                <a:spcPct val="70000"/>
              </a:lnSpc>
              <a:spcBef>
                <a:spcPts val="500"/>
              </a:spcBef>
              <a:spcAft>
                <a:spcPts val="0"/>
              </a:spcAft>
              <a:buClr>
                <a:schemeClr val="dk1"/>
              </a:buClr>
              <a:buSzPts val="2210"/>
              <a:buChar char="•"/>
            </a:pPr>
            <a:r>
              <a:rPr lang="en-US" sz="2210"/>
              <a:t>thermodynamics and fluids </a:t>
            </a:r>
            <a:endParaRPr/>
          </a:p>
          <a:p>
            <a:pPr indent="-228600" lvl="1" marL="685800" rtl="0" algn="l">
              <a:lnSpc>
                <a:spcPct val="70000"/>
              </a:lnSpc>
              <a:spcBef>
                <a:spcPts val="500"/>
              </a:spcBef>
              <a:spcAft>
                <a:spcPts val="0"/>
              </a:spcAft>
              <a:buClr>
                <a:schemeClr val="dk1"/>
              </a:buClr>
              <a:buSzPts val="2210"/>
              <a:buChar char="•"/>
            </a:pPr>
            <a:r>
              <a:rPr lang="en-US" sz="2210"/>
              <a:t>core engineering requirements </a:t>
            </a:r>
            <a:endParaRPr sz="850"/>
          </a:p>
          <a:p>
            <a:pPr indent="-77470" lvl="0" marL="228600" rtl="0" algn="l">
              <a:lnSpc>
                <a:spcPct val="70000"/>
              </a:lnSpc>
              <a:spcBef>
                <a:spcPts val="1000"/>
              </a:spcBef>
              <a:spcAft>
                <a:spcPts val="0"/>
              </a:spcAft>
              <a:buClr>
                <a:schemeClr val="dk1"/>
              </a:buClr>
              <a:buSzPts val="2380"/>
              <a:buNone/>
            </a:pPr>
            <a:r>
              <a:t/>
            </a:r>
            <a:endParaRPr sz="2380"/>
          </a:p>
        </p:txBody>
      </p:sp>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5" name="Shape 255"/>
        <p:cNvGrpSpPr/>
        <p:nvPr/>
      </p:nvGrpSpPr>
      <p:grpSpPr>
        <a:xfrm>
          <a:off x="0" y="0"/>
          <a:ext cx="0" cy="0"/>
          <a:chOff x="0" y="0"/>
          <a:chExt cx="0" cy="0"/>
        </a:xfrm>
      </p:grpSpPr>
      <p:sp>
        <p:nvSpPr>
          <p:cNvPr id="256" name="Google Shape;256;p38"/>
          <p:cNvSpPr txBox="1"/>
          <p:nvPr>
            <p:ph type="title"/>
          </p:nvPr>
        </p:nvSpPr>
        <p:spPr>
          <a:xfrm>
            <a:off x="628650" y="365126"/>
            <a:ext cx="7886700" cy="1325563"/>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chemeClr val="dk1"/>
              </a:buClr>
              <a:buSzPts val="4000"/>
              <a:buFont typeface="Arial"/>
              <a:buNone/>
            </a:pPr>
            <a:r>
              <a:rPr lang="en-US" sz="4000"/>
              <a:t>Inspectors (CWI)/Quality Control</a:t>
            </a:r>
            <a:endParaRPr sz="4000"/>
          </a:p>
        </p:txBody>
      </p:sp>
      <p:sp>
        <p:nvSpPr>
          <p:cNvPr id="257" name="Google Shape;257;p38"/>
          <p:cNvSpPr txBox="1"/>
          <p:nvPr>
            <p:ph idx="1" type="body"/>
          </p:nvPr>
        </p:nvSpPr>
        <p:spPr>
          <a:xfrm>
            <a:off x="628650" y="1825625"/>
            <a:ext cx="7886700" cy="4351338"/>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0"/>
              </a:spcBef>
              <a:spcAft>
                <a:spcPts val="0"/>
              </a:spcAft>
              <a:buClr>
                <a:schemeClr val="dk1"/>
              </a:buClr>
              <a:buSzPts val="3200"/>
              <a:buNone/>
            </a:pPr>
            <a:r>
              <a:rPr b="1" lang="en-US" sz="3200"/>
              <a:t>Definition:</a:t>
            </a:r>
            <a:endParaRPr/>
          </a:p>
          <a:p>
            <a:pPr indent="-228600" lvl="1" marL="685800" rtl="0" algn="l">
              <a:lnSpc>
                <a:spcPct val="90000"/>
              </a:lnSpc>
              <a:spcBef>
                <a:spcPts val="500"/>
              </a:spcBef>
              <a:spcAft>
                <a:spcPts val="0"/>
              </a:spcAft>
              <a:buClr>
                <a:schemeClr val="dk1"/>
              </a:buClr>
              <a:buSzPts val="2400"/>
              <a:buFont typeface="Arial"/>
              <a:buChar char="•"/>
            </a:pPr>
            <a:r>
              <a:rPr lang="en-US"/>
              <a:t>Inspects co-workers’ fused metal work for meeting required standards and specifications</a:t>
            </a:r>
            <a:endParaRPr/>
          </a:p>
          <a:p>
            <a:pPr indent="-228600" lvl="1" marL="685800" rtl="0" algn="l">
              <a:lnSpc>
                <a:spcPct val="90000"/>
              </a:lnSpc>
              <a:spcBef>
                <a:spcPts val="500"/>
              </a:spcBef>
              <a:spcAft>
                <a:spcPts val="0"/>
              </a:spcAft>
              <a:buClr>
                <a:schemeClr val="dk1"/>
              </a:buClr>
              <a:buSzPts val="2400"/>
              <a:buFont typeface="Arial"/>
              <a:buChar char="•"/>
            </a:pPr>
            <a:r>
              <a:rPr lang="en-US"/>
              <a:t>Inspections range from manufacturing cars to building materials</a:t>
            </a:r>
            <a:endParaRPr/>
          </a:p>
          <a:p>
            <a:pPr indent="-228600" lvl="1" marL="685800" rtl="0" algn="l">
              <a:lnSpc>
                <a:spcPct val="90000"/>
              </a:lnSpc>
              <a:spcBef>
                <a:spcPts val="500"/>
              </a:spcBef>
              <a:spcAft>
                <a:spcPts val="0"/>
              </a:spcAft>
              <a:buClr>
                <a:schemeClr val="dk1"/>
              </a:buClr>
              <a:buSzPts val="2400"/>
              <a:buFont typeface="Arial"/>
              <a:buChar char="•"/>
            </a:pPr>
            <a:r>
              <a:rPr lang="en-US"/>
              <a:t>Must have experience in structural steel &amp; welding. </a:t>
            </a:r>
            <a:endParaRPr/>
          </a:p>
          <a:p>
            <a:pPr indent="-228600" lvl="1" marL="685800" rtl="0" algn="l">
              <a:lnSpc>
                <a:spcPct val="90000"/>
              </a:lnSpc>
              <a:spcBef>
                <a:spcPts val="500"/>
              </a:spcBef>
              <a:spcAft>
                <a:spcPts val="0"/>
              </a:spcAft>
              <a:buClr>
                <a:schemeClr val="dk1"/>
              </a:buClr>
              <a:buSzPts val="2400"/>
              <a:buFont typeface="Arial"/>
              <a:buChar char="•"/>
            </a:pPr>
            <a:r>
              <a:rPr lang="en-US"/>
              <a:t>Must also be familiar with American Welding Society's (AWS) codes to fill out inspection work forms</a:t>
            </a:r>
            <a:br>
              <a:rPr lang="en-US" sz="1800"/>
            </a:br>
            <a:br>
              <a:rPr lang="en-US" sz="1800"/>
            </a:br>
            <a:endParaRPr sz="1800"/>
          </a:p>
        </p:txBody>
      </p:sp>
      <p:pic>
        <p:nvPicPr>
          <p:cNvPr descr="http://ak.picdn.net/shutterstock/videos/1099738/preview/stock-footage-building-inspector-in-hardhat-looks-at-blueprints-while-standing-in-front-of-a-bulldozer-at-a.jpg" id="258" name="Google Shape;258;p38"/>
          <p:cNvPicPr preferRelativeResize="0"/>
          <p:nvPr/>
        </p:nvPicPr>
        <p:blipFill rotWithShape="1">
          <a:blip r:embed="rId3">
            <a:alphaModFix/>
          </a:blip>
          <a:srcRect b="0" l="0" r="0" t="0"/>
          <a:stretch/>
        </p:blipFill>
        <p:spPr>
          <a:xfrm>
            <a:off x="6204005" y="4953000"/>
            <a:ext cx="2041073" cy="1143001"/>
          </a:xfrm>
          <a:prstGeom prst="rect">
            <a:avLst/>
          </a:prstGeom>
          <a:noFill/>
          <a:ln>
            <a:noFill/>
          </a:ln>
          <a:effectLst>
            <a:outerShdw blurRad="292100" rotWithShape="0" algn="tl" dir="2700000" dist="139700">
              <a:srgbClr val="333333">
                <a:alpha val="64705"/>
              </a:srgbClr>
            </a:outerShdw>
          </a:effectLst>
        </p:spPr>
      </p:pic>
      <p:sp>
        <p:nvSpPr>
          <p:cNvPr id="259" name="Google Shape;259;p38"/>
          <p:cNvSpPr/>
          <p:nvPr/>
        </p:nvSpPr>
        <p:spPr>
          <a:xfrm>
            <a:off x="0" y="6035747"/>
            <a:ext cx="3074988" cy="307777"/>
          </a:xfrm>
          <a:prstGeom prst="rect">
            <a:avLst/>
          </a:prstGeom>
          <a:noFill/>
          <a:ln>
            <a:noFill/>
          </a:ln>
        </p:spPr>
        <p:txBody>
          <a:bodyPr anchorCtr="0" anchor="t" bIns="45700" lIns="91425" spcFirstLastPara="1" rIns="91425" wrap="square" tIns="45700">
            <a:noAutofit/>
          </a:bodyPr>
          <a:lstStyle/>
          <a:p>
            <a:pPr indent="0" lvl="1" marL="347472" marR="0" rtl="0" algn="l">
              <a:spcBef>
                <a:spcPts val="0"/>
              </a:spcBef>
              <a:spcAft>
                <a:spcPts val="0"/>
              </a:spcAft>
              <a:buNone/>
            </a:pPr>
            <a:r>
              <a:rPr b="0" i="0" lang="en-US" sz="1400" u="none" cap="none" strike="noStrike">
                <a:solidFill>
                  <a:srgbClr val="000000"/>
                </a:solidFill>
                <a:latin typeface="Calibri"/>
                <a:ea typeface="Calibri"/>
                <a:cs typeface="Calibri"/>
                <a:sym typeface="Calibri"/>
              </a:rPr>
              <a:t>*not included in notes</a:t>
            </a:r>
            <a:endParaRPr/>
          </a:p>
        </p:txBody>
      </p:sp>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4" name="Shape 264"/>
        <p:cNvGrpSpPr/>
        <p:nvPr/>
      </p:nvGrpSpPr>
      <p:grpSpPr>
        <a:xfrm>
          <a:off x="0" y="0"/>
          <a:ext cx="0" cy="0"/>
          <a:chOff x="0" y="0"/>
          <a:chExt cx="0" cy="0"/>
        </a:xfrm>
      </p:grpSpPr>
      <p:sp>
        <p:nvSpPr>
          <p:cNvPr id="265" name="Google Shape;265;p39"/>
          <p:cNvSpPr txBox="1"/>
          <p:nvPr>
            <p:ph type="title"/>
          </p:nvPr>
        </p:nvSpPr>
        <p:spPr>
          <a:xfrm>
            <a:off x="628650" y="184822"/>
            <a:ext cx="7886700" cy="1325563"/>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chemeClr val="dk1"/>
              </a:buClr>
              <a:buSzPts val="4000"/>
              <a:buFont typeface="Arial"/>
              <a:buNone/>
            </a:pPr>
            <a:r>
              <a:rPr lang="en-US" sz="4000"/>
              <a:t>Inspectors (CWI)/Quality Control</a:t>
            </a:r>
            <a:endParaRPr sz="4000"/>
          </a:p>
        </p:txBody>
      </p:sp>
      <p:sp>
        <p:nvSpPr>
          <p:cNvPr id="266" name="Google Shape;266;p39"/>
          <p:cNvSpPr txBox="1"/>
          <p:nvPr>
            <p:ph idx="1" type="body"/>
          </p:nvPr>
        </p:nvSpPr>
        <p:spPr>
          <a:xfrm>
            <a:off x="628650" y="1825625"/>
            <a:ext cx="7886700" cy="4351338"/>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0"/>
              </a:spcBef>
              <a:spcAft>
                <a:spcPts val="0"/>
              </a:spcAft>
              <a:buClr>
                <a:schemeClr val="dk1"/>
              </a:buClr>
              <a:buSzPts val="3200"/>
              <a:buNone/>
            </a:pPr>
            <a:r>
              <a:rPr b="1" lang="en-US" sz="3200"/>
              <a:t>Salary</a:t>
            </a:r>
            <a:r>
              <a:rPr b="1" lang="en-US" sz="4100"/>
              <a:t>:</a:t>
            </a:r>
            <a:endParaRPr/>
          </a:p>
          <a:p>
            <a:pPr indent="-228600" lvl="0" marL="228600" rtl="0" algn="l">
              <a:lnSpc>
                <a:spcPct val="90000"/>
              </a:lnSpc>
              <a:spcBef>
                <a:spcPts val="1000"/>
              </a:spcBef>
              <a:spcAft>
                <a:spcPts val="0"/>
              </a:spcAft>
              <a:buClr>
                <a:schemeClr val="dk1"/>
              </a:buClr>
              <a:buSzPts val="2400"/>
              <a:buChar char="•"/>
            </a:pPr>
            <a:r>
              <a:rPr lang="en-US" sz="2400">
                <a:latin typeface="Calibri"/>
                <a:ea typeface="Calibri"/>
                <a:cs typeface="Calibri"/>
                <a:sym typeface="Calibri"/>
              </a:rPr>
              <a:t>Depends heavily on experience</a:t>
            </a:r>
            <a:endParaRPr/>
          </a:p>
          <a:p>
            <a:pPr indent="-228600" lvl="0" marL="228600" rtl="0" algn="l">
              <a:lnSpc>
                <a:spcPct val="90000"/>
              </a:lnSpc>
              <a:spcBef>
                <a:spcPts val="1000"/>
              </a:spcBef>
              <a:spcAft>
                <a:spcPts val="0"/>
              </a:spcAft>
              <a:buClr>
                <a:schemeClr val="dk1"/>
              </a:buClr>
              <a:buSzPts val="2400"/>
              <a:buChar char="•"/>
            </a:pPr>
            <a:r>
              <a:rPr lang="en-US" sz="2400">
                <a:latin typeface="Calibri"/>
                <a:ea typeface="Calibri"/>
                <a:cs typeface="Calibri"/>
                <a:sym typeface="Calibri"/>
              </a:rPr>
              <a:t>1-4 years of experience: </a:t>
            </a:r>
            <a:r>
              <a:rPr b="1" i="1" lang="en-US" sz="2400">
                <a:latin typeface="Calibri"/>
                <a:ea typeface="Calibri"/>
                <a:cs typeface="Calibri"/>
                <a:sym typeface="Calibri"/>
              </a:rPr>
              <a:t>$40,000 - $60,000 </a:t>
            </a:r>
            <a:endParaRPr b="1" i="1" sz="2400">
              <a:latin typeface="Calibri"/>
              <a:ea typeface="Calibri"/>
              <a:cs typeface="Calibri"/>
              <a:sym typeface="Calibri"/>
            </a:endParaRPr>
          </a:p>
          <a:p>
            <a:pPr indent="-228600" lvl="0" marL="228600" rtl="0" algn="l">
              <a:lnSpc>
                <a:spcPct val="90000"/>
              </a:lnSpc>
              <a:spcBef>
                <a:spcPts val="1000"/>
              </a:spcBef>
              <a:spcAft>
                <a:spcPts val="0"/>
              </a:spcAft>
              <a:buClr>
                <a:schemeClr val="dk1"/>
              </a:buClr>
              <a:buSzPts val="2400"/>
              <a:buChar char="•"/>
            </a:pPr>
            <a:r>
              <a:rPr lang="en-US" sz="2400">
                <a:latin typeface="Calibri"/>
                <a:ea typeface="Calibri"/>
                <a:cs typeface="Calibri"/>
                <a:sym typeface="Calibri"/>
              </a:rPr>
              <a:t>20 years or more: up to </a:t>
            </a:r>
            <a:r>
              <a:rPr b="1" i="1" lang="en-US" sz="2400">
                <a:latin typeface="Calibri"/>
                <a:ea typeface="Calibri"/>
                <a:cs typeface="Calibri"/>
                <a:sym typeface="Calibri"/>
              </a:rPr>
              <a:t>$100,000 </a:t>
            </a:r>
            <a:r>
              <a:rPr lang="en-US" sz="2400">
                <a:latin typeface="Calibri"/>
                <a:ea typeface="Calibri"/>
                <a:cs typeface="Calibri"/>
                <a:sym typeface="Calibri"/>
              </a:rPr>
              <a:t>a year</a:t>
            </a:r>
            <a:endParaRPr sz="2400">
              <a:latin typeface="Calibri"/>
              <a:ea typeface="Calibri"/>
              <a:cs typeface="Calibri"/>
              <a:sym typeface="Calibri"/>
            </a:endParaRPr>
          </a:p>
          <a:p>
            <a:pPr indent="0" lvl="0" marL="228600" rtl="0" algn="l">
              <a:lnSpc>
                <a:spcPct val="90000"/>
              </a:lnSpc>
              <a:spcBef>
                <a:spcPts val="1000"/>
              </a:spcBef>
              <a:spcAft>
                <a:spcPts val="0"/>
              </a:spcAft>
              <a:buClr>
                <a:schemeClr val="dk1"/>
              </a:buClr>
              <a:buSzPts val="4300"/>
              <a:buNone/>
            </a:pPr>
            <a:r>
              <a:t/>
            </a:r>
            <a:endParaRPr b="1" sz="4300"/>
          </a:p>
        </p:txBody>
      </p:sp>
      <p:sp>
        <p:nvSpPr>
          <p:cNvPr id="267" name="Google Shape;267;p39"/>
          <p:cNvSpPr/>
          <p:nvPr/>
        </p:nvSpPr>
        <p:spPr>
          <a:xfrm>
            <a:off x="0" y="6043242"/>
            <a:ext cx="3074988" cy="307777"/>
          </a:xfrm>
          <a:prstGeom prst="rect">
            <a:avLst/>
          </a:prstGeom>
          <a:noFill/>
          <a:ln>
            <a:noFill/>
          </a:ln>
        </p:spPr>
        <p:txBody>
          <a:bodyPr anchorCtr="0" anchor="t" bIns="45700" lIns="91425" spcFirstLastPara="1" rIns="91425" wrap="square" tIns="45700">
            <a:noAutofit/>
          </a:bodyPr>
          <a:lstStyle/>
          <a:p>
            <a:pPr indent="0" lvl="1" marL="347472" marR="0" rtl="0" algn="l">
              <a:spcBef>
                <a:spcPts val="0"/>
              </a:spcBef>
              <a:spcAft>
                <a:spcPts val="0"/>
              </a:spcAft>
              <a:buNone/>
            </a:pPr>
            <a:r>
              <a:rPr b="0" i="0" lang="en-US" sz="1400" u="none" cap="none" strike="noStrike">
                <a:solidFill>
                  <a:srgbClr val="000000"/>
                </a:solidFill>
                <a:latin typeface="Calibri"/>
                <a:ea typeface="Calibri"/>
                <a:cs typeface="Calibri"/>
                <a:sym typeface="Calibri"/>
              </a:rPr>
              <a:t>*not included in notes</a:t>
            </a:r>
            <a:endParaRPr/>
          </a:p>
        </p:txBody>
      </p:sp>
      <p:sp>
        <p:nvSpPr>
          <p:cNvPr id="268" name="Google Shape;268;p39"/>
          <p:cNvSpPr txBox="1"/>
          <p:nvPr/>
        </p:nvSpPr>
        <p:spPr>
          <a:xfrm>
            <a:off x="628650" y="736467"/>
            <a:ext cx="7886700" cy="1325563"/>
          </a:xfrm>
          <a:prstGeom prst="rect">
            <a:avLst/>
          </a:prstGeom>
          <a:noFill/>
          <a:ln>
            <a:noFill/>
          </a:ln>
        </p:spPr>
        <p:txBody>
          <a:bodyPr anchorCtr="0" anchor="ctr" bIns="45700" lIns="91425" spcFirstLastPara="1" rIns="91425" wrap="square" tIns="45700">
            <a:noAutofit/>
          </a:bodyPr>
          <a:lstStyle/>
          <a:p>
            <a:pPr indent="0" lvl="0" marL="0" marR="0" rtl="0" algn="l">
              <a:lnSpc>
                <a:spcPct val="90000"/>
              </a:lnSpc>
              <a:spcBef>
                <a:spcPts val="0"/>
              </a:spcBef>
              <a:spcAft>
                <a:spcPts val="0"/>
              </a:spcAft>
              <a:buClr>
                <a:schemeClr val="dk1"/>
              </a:buClr>
              <a:buSzPts val="4400"/>
              <a:buFont typeface="Arial"/>
              <a:buNone/>
            </a:pPr>
            <a:r>
              <a:rPr lang="en-US" sz="4400">
                <a:solidFill>
                  <a:schemeClr val="dk1"/>
                </a:solidFill>
                <a:latin typeface="Arial"/>
                <a:ea typeface="Arial"/>
                <a:cs typeface="Arial"/>
                <a:sym typeface="Arial"/>
              </a:rPr>
              <a:t>  </a:t>
            </a:r>
            <a:endParaRPr sz="4000">
              <a:solidFill>
                <a:schemeClr val="dk1"/>
              </a:solidFill>
              <a:latin typeface="Arial"/>
              <a:ea typeface="Arial"/>
              <a:cs typeface="Arial"/>
              <a:sym typeface="Arial"/>
            </a:endParaRPr>
          </a:p>
        </p:txBody>
      </p:sp>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2" name="Shape 272"/>
        <p:cNvGrpSpPr/>
        <p:nvPr/>
      </p:nvGrpSpPr>
      <p:grpSpPr>
        <a:xfrm>
          <a:off x="0" y="0"/>
          <a:ext cx="0" cy="0"/>
          <a:chOff x="0" y="0"/>
          <a:chExt cx="0" cy="0"/>
        </a:xfrm>
      </p:grpSpPr>
      <p:sp>
        <p:nvSpPr>
          <p:cNvPr id="273" name="Google Shape;273;p40"/>
          <p:cNvSpPr txBox="1"/>
          <p:nvPr/>
        </p:nvSpPr>
        <p:spPr>
          <a:xfrm>
            <a:off x="0" y="3258314"/>
            <a:ext cx="9144000" cy="369332"/>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b="1" lang="en-US" sz="1800" u="sng">
                <a:solidFill>
                  <a:schemeClr val="hlink"/>
                </a:solidFill>
                <a:latin typeface="Arial"/>
                <a:ea typeface="Arial"/>
                <a:cs typeface="Arial"/>
                <a:sym typeface="Arial"/>
                <a:hlinkClick r:id="rId3"/>
              </a:rPr>
              <a:t>www.realityworks.com</a:t>
            </a:r>
            <a:endParaRPr b="1" sz="1800">
              <a:solidFill>
                <a:schemeClr val="lt1"/>
              </a:solidFill>
              <a:latin typeface="Arial"/>
              <a:ea typeface="Arial"/>
              <a:cs typeface="Arial"/>
              <a:sym typeface="Arial"/>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0" name="Shape 100"/>
        <p:cNvGrpSpPr/>
        <p:nvPr/>
      </p:nvGrpSpPr>
      <p:grpSpPr>
        <a:xfrm>
          <a:off x="0" y="0"/>
          <a:ext cx="0" cy="0"/>
          <a:chOff x="0" y="0"/>
          <a:chExt cx="0" cy="0"/>
        </a:xfrm>
      </p:grpSpPr>
      <p:sp>
        <p:nvSpPr>
          <p:cNvPr id="101" name="Google Shape;101;p17"/>
          <p:cNvSpPr txBox="1"/>
          <p:nvPr>
            <p:ph type="title"/>
          </p:nvPr>
        </p:nvSpPr>
        <p:spPr>
          <a:xfrm>
            <a:off x="628650" y="365126"/>
            <a:ext cx="7886700" cy="1325563"/>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chemeClr val="dk1"/>
              </a:buClr>
              <a:buSzPts val="4400"/>
              <a:buFont typeface="Arial"/>
              <a:buNone/>
            </a:pPr>
            <a:r>
              <a:rPr lang="en-US"/>
              <a:t>Fabricator/Fitter Welder</a:t>
            </a:r>
            <a:endParaRPr/>
          </a:p>
        </p:txBody>
      </p:sp>
      <p:sp>
        <p:nvSpPr>
          <p:cNvPr id="102" name="Google Shape;102;p17"/>
          <p:cNvSpPr txBox="1"/>
          <p:nvPr>
            <p:ph idx="1" type="body"/>
          </p:nvPr>
        </p:nvSpPr>
        <p:spPr>
          <a:xfrm>
            <a:off x="628650" y="1825625"/>
            <a:ext cx="7886700" cy="4351338"/>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0"/>
              </a:spcBef>
              <a:spcAft>
                <a:spcPts val="0"/>
              </a:spcAft>
              <a:buClr>
                <a:schemeClr val="dk1"/>
              </a:buClr>
              <a:buSzPts val="3200"/>
              <a:buNone/>
            </a:pPr>
            <a:r>
              <a:rPr b="1" lang="en-US" sz="3200"/>
              <a:t>Definition:</a:t>
            </a:r>
            <a:endParaRPr/>
          </a:p>
          <a:p>
            <a:pPr indent="-228600" lvl="1" marL="685800" rtl="0" algn="l">
              <a:lnSpc>
                <a:spcPct val="90000"/>
              </a:lnSpc>
              <a:spcBef>
                <a:spcPts val="500"/>
              </a:spcBef>
              <a:spcAft>
                <a:spcPts val="0"/>
              </a:spcAft>
              <a:buClr>
                <a:schemeClr val="dk1"/>
              </a:buClr>
              <a:buSzPts val="2400"/>
              <a:buFont typeface="Arial"/>
              <a:buChar char="•"/>
            </a:pPr>
            <a:r>
              <a:rPr lang="en-US"/>
              <a:t>Works heavily with blueprints and is responsible for fabricating and tacking parts together</a:t>
            </a:r>
            <a:endParaRPr/>
          </a:p>
          <a:p>
            <a:pPr indent="-228600" lvl="1" marL="685800" rtl="0" algn="l">
              <a:lnSpc>
                <a:spcPct val="90000"/>
              </a:lnSpc>
              <a:spcBef>
                <a:spcPts val="500"/>
              </a:spcBef>
              <a:spcAft>
                <a:spcPts val="0"/>
              </a:spcAft>
              <a:buClr>
                <a:schemeClr val="dk1"/>
              </a:buClr>
              <a:buSzPts val="2400"/>
              <a:buFont typeface="Arial"/>
              <a:buChar char="•"/>
            </a:pPr>
            <a:r>
              <a:rPr lang="en-US"/>
              <a:t>Hand off the parts to a production welder to weld, or will weld it themselves</a:t>
            </a:r>
            <a:endParaRPr/>
          </a:p>
          <a:p>
            <a:pPr indent="-228600" lvl="1" marL="685800" rtl="0" algn="l">
              <a:lnSpc>
                <a:spcPct val="90000"/>
              </a:lnSpc>
              <a:spcBef>
                <a:spcPts val="500"/>
              </a:spcBef>
              <a:spcAft>
                <a:spcPts val="0"/>
              </a:spcAft>
              <a:buClr>
                <a:schemeClr val="dk1"/>
              </a:buClr>
              <a:buSzPts val="2400"/>
              <a:buFont typeface="Arial"/>
              <a:buChar char="•"/>
            </a:pPr>
            <a:r>
              <a:rPr lang="en-US"/>
              <a:t>Usually have responsibility dealing with cutting, drilling, and other fabrication processes</a:t>
            </a:r>
            <a:endParaRPr/>
          </a:p>
          <a:p>
            <a:pPr indent="-228600" lvl="1" marL="685800" rtl="0" algn="l">
              <a:lnSpc>
                <a:spcPct val="90000"/>
              </a:lnSpc>
              <a:spcBef>
                <a:spcPts val="500"/>
              </a:spcBef>
              <a:spcAft>
                <a:spcPts val="0"/>
              </a:spcAft>
              <a:buClr>
                <a:schemeClr val="dk1"/>
              </a:buClr>
              <a:buSzPts val="2400"/>
              <a:buFont typeface="Arial"/>
              <a:buChar char="•"/>
            </a:pPr>
            <a:r>
              <a:rPr lang="en-US"/>
              <a:t>May use fasteners (bolts, rivets, screws, etc.) to put parts together</a:t>
            </a:r>
            <a:endParaRPr/>
          </a:p>
        </p:txBody>
      </p:sp>
      <p:pic>
        <p:nvPicPr>
          <p:cNvPr descr="http://www.customcomsales.com/images/7%20BOXES/Tube%20Fabrication/tube-fabrication-welder.jpg" id="103" name="Google Shape;103;p17"/>
          <p:cNvPicPr preferRelativeResize="0"/>
          <p:nvPr/>
        </p:nvPicPr>
        <p:blipFill rotWithShape="1">
          <a:blip r:embed="rId3">
            <a:alphaModFix/>
          </a:blip>
          <a:srcRect b="0" l="0" r="0" t="0"/>
          <a:stretch/>
        </p:blipFill>
        <p:spPr>
          <a:xfrm>
            <a:off x="6674370" y="5073752"/>
            <a:ext cx="1977929" cy="1145370"/>
          </a:xfrm>
          <a:prstGeom prst="rect">
            <a:avLst/>
          </a:prstGeom>
          <a:noFill/>
          <a:ln>
            <a:noFill/>
          </a:ln>
          <a:effectLst>
            <a:outerShdw blurRad="292100" rotWithShape="0" algn="tl" dir="2700000" dist="139700">
              <a:srgbClr val="333333">
                <a:alpha val="64705"/>
              </a:srgbClr>
            </a:outerShdw>
          </a:effectLst>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8" name="Shape 108"/>
        <p:cNvGrpSpPr/>
        <p:nvPr/>
      </p:nvGrpSpPr>
      <p:grpSpPr>
        <a:xfrm>
          <a:off x="0" y="0"/>
          <a:ext cx="0" cy="0"/>
          <a:chOff x="0" y="0"/>
          <a:chExt cx="0" cy="0"/>
        </a:xfrm>
      </p:grpSpPr>
      <p:sp>
        <p:nvSpPr>
          <p:cNvPr id="109" name="Google Shape;109;p18"/>
          <p:cNvSpPr txBox="1"/>
          <p:nvPr>
            <p:ph type="title"/>
          </p:nvPr>
        </p:nvSpPr>
        <p:spPr>
          <a:xfrm>
            <a:off x="628650" y="365126"/>
            <a:ext cx="7886700" cy="1325563"/>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chemeClr val="dk1"/>
              </a:buClr>
              <a:buSzPts val="4400"/>
              <a:buFont typeface="Arial"/>
              <a:buNone/>
            </a:pPr>
            <a:r>
              <a:rPr lang="en-US"/>
              <a:t>Fabricator/Fitter Welder</a:t>
            </a:r>
            <a:endParaRPr/>
          </a:p>
        </p:txBody>
      </p:sp>
      <p:sp>
        <p:nvSpPr>
          <p:cNvPr id="110" name="Google Shape;110;p18"/>
          <p:cNvSpPr txBox="1"/>
          <p:nvPr>
            <p:ph idx="1" type="body"/>
          </p:nvPr>
        </p:nvSpPr>
        <p:spPr>
          <a:xfrm>
            <a:off x="628650" y="1825625"/>
            <a:ext cx="7886700" cy="4351338"/>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0"/>
              </a:spcBef>
              <a:spcAft>
                <a:spcPts val="0"/>
              </a:spcAft>
              <a:buClr>
                <a:schemeClr val="dk1"/>
              </a:buClr>
              <a:buSzPts val="3200"/>
              <a:buNone/>
            </a:pPr>
            <a:r>
              <a:rPr lang="en-US" sz="3200"/>
              <a:t> </a:t>
            </a:r>
            <a:r>
              <a:rPr b="1" lang="en-US" sz="3200"/>
              <a:t>Salary:</a:t>
            </a:r>
            <a:endParaRPr/>
          </a:p>
          <a:p>
            <a:pPr indent="-287338" lvl="1" marL="682625" rtl="0" algn="l">
              <a:lnSpc>
                <a:spcPct val="90000"/>
              </a:lnSpc>
              <a:spcBef>
                <a:spcPts val="300"/>
              </a:spcBef>
              <a:spcAft>
                <a:spcPts val="0"/>
              </a:spcAft>
              <a:buClr>
                <a:schemeClr val="dk1"/>
              </a:buClr>
              <a:buSzPts val="2400"/>
              <a:buFont typeface="Arial"/>
              <a:buChar char="•"/>
            </a:pPr>
            <a:r>
              <a:rPr lang="en-US"/>
              <a:t>Mean annual salary: </a:t>
            </a:r>
            <a:r>
              <a:rPr b="1" i="1" lang="en-US"/>
              <a:t>$36,600 </a:t>
            </a:r>
            <a:endParaRPr/>
          </a:p>
          <a:p>
            <a:pPr indent="-287338" lvl="1" marL="682625" rtl="0" algn="l">
              <a:lnSpc>
                <a:spcPct val="90000"/>
              </a:lnSpc>
              <a:spcBef>
                <a:spcPts val="300"/>
              </a:spcBef>
              <a:spcAft>
                <a:spcPts val="0"/>
              </a:spcAft>
              <a:buClr>
                <a:schemeClr val="dk1"/>
              </a:buClr>
              <a:buSzPts val="2400"/>
              <a:buFont typeface="Arial"/>
              <a:buChar char="•"/>
            </a:pPr>
            <a:r>
              <a:rPr lang="en-US"/>
              <a:t>Median annual income level: </a:t>
            </a:r>
            <a:r>
              <a:rPr b="1" i="1" lang="en-US"/>
              <a:t>$34,800 </a:t>
            </a:r>
            <a:endParaRPr/>
          </a:p>
          <a:p>
            <a:pPr indent="-287338" lvl="1" marL="682625" rtl="0" algn="l">
              <a:lnSpc>
                <a:spcPct val="90000"/>
              </a:lnSpc>
              <a:spcBef>
                <a:spcPts val="300"/>
              </a:spcBef>
              <a:spcAft>
                <a:spcPts val="0"/>
              </a:spcAft>
              <a:buClr>
                <a:schemeClr val="dk1"/>
              </a:buClr>
              <a:buSzPts val="2400"/>
              <a:buFont typeface="Arial"/>
              <a:buChar char="•"/>
            </a:pPr>
            <a:r>
              <a:rPr lang="en-US"/>
              <a:t>National averages:</a:t>
            </a:r>
            <a:endParaRPr/>
          </a:p>
          <a:p>
            <a:pPr indent="-287338" lvl="2" marL="1139825" rtl="0" algn="l">
              <a:lnSpc>
                <a:spcPct val="90000"/>
              </a:lnSpc>
              <a:spcBef>
                <a:spcPts val="300"/>
              </a:spcBef>
              <a:spcAft>
                <a:spcPts val="0"/>
              </a:spcAft>
              <a:buClr>
                <a:schemeClr val="dk1"/>
              </a:buClr>
              <a:buSzPts val="2000"/>
              <a:buChar char="•"/>
            </a:pPr>
            <a:r>
              <a:rPr b="1" i="1" lang="en-US"/>
              <a:t>Level one </a:t>
            </a:r>
            <a:r>
              <a:rPr b="1" lang="en-US"/>
              <a:t>– </a:t>
            </a:r>
            <a:r>
              <a:rPr b="1" lang="en-US" sz="1400"/>
              <a:t>minimal experience in the field: </a:t>
            </a:r>
            <a:r>
              <a:rPr b="1" i="1" lang="en-US" sz="1400"/>
              <a:t>$34,100</a:t>
            </a:r>
            <a:endParaRPr/>
          </a:p>
          <a:p>
            <a:pPr indent="-287338" lvl="2" marL="1139825" rtl="0" algn="l">
              <a:lnSpc>
                <a:spcPct val="90000"/>
              </a:lnSpc>
              <a:spcBef>
                <a:spcPts val="300"/>
              </a:spcBef>
              <a:spcAft>
                <a:spcPts val="0"/>
              </a:spcAft>
              <a:buClr>
                <a:schemeClr val="dk1"/>
              </a:buClr>
              <a:buSzPts val="2000"/>
              <a:buChar char="•"/>
            </a:pPr>
            <a:r>
              <a:rPr b="1" i="1" lang="en-US"/>
              <a:t>Level two </a:t>
            </a:r>
            <a:r>
              <a:rPr b="1" lang="en-US"/>
              <a:t>– </a:t>
            </a:r>
            <a:r>
              <a:rPr b="1" lang="en-US" sz="1800"/>
              <a:t>two or more years of experience: </a:t>
            </a:r>
            <a:r>
              <a:rPr b="1" i="1" lang="en-US" sz="1800"/>
              <a:t>$40,200</a:t>
            </a:r>
            <a:endParaRPr/>
          </a:p>
          <a:p>
            <a:pPr indent="-287338" lvl="2" marL="1139825" rtl="0" algn="l">
              <a:lnSpc>
                <a:spcPct val="90000"/>
              </a:lnSpc>
              <a:spcBef>
                <a:spcPts val="300"/>
              </a:spcBef>
              <a:spcAft>
                <a:spcPts val="0"/>
              </a:spcAft>
              <a:buClr>
                <a:schemeClr val="dk1"/>
              </a:buClr>
              <a:buSzPts val="2000"/>
              <a:buChar char="•"/>
            </a:pPr>
            <a:r>
              <a:rPr b="1" i="1" lang="en-US"/>
              <a:t>Level three </a:t>
            </a:r>
            <a:r>
              <a:rPr b="1" lang="en-US"/>
              <a:t>– </a:t>
            </a:r>
            <a:r>
              <a:rPr b="1" lang="en-US" sz="1800"/>
              <a:t>(senior welders with over four years of experience): </a:t>
            </a:r>
            <a:r>
              <a:rPr b="1" i="1" lang="en-US" sz="1800"/>
              <a:t>$46,500</a:t>
            </a:r>
            <a:endParaRPr/>
          </a:p>
          <a:p>
            <a:pPr indent="0" lvl="2" marL="860425" rtl="0" algn="l">
              <a:lnSpc>
                <a:spcPct val="90000"/>
              </a:lnSpc>
              <a:spcBef>
                <a:spcPts val="300"/>
              </a:spcBef>
              <a:spcAft>
                <a:spcPts val="0"/>
              </a:spcAft>
              <a:buClr>
                <a:schemeClr val="dk1"/>
              </a:buClr>
              <a:buSzPts val="1800"/>
              <a:buNone/>
            </a:pPr>
            <a:r>
              <a:t/>
            </a:r>
            <a:endParaRPr b="1" sz="1800"/>
          </a:p>
          <a:p>
            <a:pPr indent="-230187" lvl="1" marL="690563" rtl="0" algn="l">
              <a:lnSpc>
                <a:spcPct val="90000"/>
              </a:lnSpc>
              <a:spcBef>
                <a:spcPts val="300"/>
              </a:spcBef>
              <a:spcAft>
                <a:spcPts val="0"/>
              </a:spcAft>
              <a:buClr>
                <a:schemeClr val="dk1"/>
              </a:buClr>
              <a:buSzPts val="2400"/>
              <a:buFont typeface="Arial"/>
              <a:buChar char="•"/>
            </a:pPr>
            <a:r>
              <a:rPr lang="en-US"/>
              <a:t>A welder fabricator’s salary can depend upon geographic location, the type of industry, and experience in the field</a:t>
            </a:r>
            <a:endParaRPr/>
          </a:p>
          <a:p>
            <a:pPr indent="-133350" lvl="2" marL="1146175" rtl="0" algn="l">
              <a:lnSpc>
                <a:spcPct val="90000"/>
              </a:lnSpc>
              <a:spcBef>
                <a:spcPts val="500"/>
              </a:spcBef>
              <a:spcAft>
                <a:spcPts val="0"/>
              </a:spcAft>
              <a:buClr>
                <a:schemeClr val="dk1"/>
              </a:buClr>
              <a:buSzPts val="2400"/>
              <a:buFont typeface="Calibri"/>
              <a:buNone/>
            </a:pPr>
            <a:r>
              <a:t/>
            </a:r>
            <a:endParaRPr sz="2400"/>
          </a:p>
          <a:p>
            <a:pPr indent="-76200" lvl="1" marL="685800" rtl="0" algn="l">
              <a:lnSpc>
                <a:spcPct val="90000"/>
              </a:lnSpc>
              <a:spcBef>
                <a:spcPts val="500"/>
              </a:spcBef>
              <a:spcAft>
                <a:spcPts val="0"/>
              </a:spcAft>
              <a:buClr>
                <a:schemeClr val="dk1"/>
              </a:buClr>
              <a:buSzPts val="2400"/>
              <a:buNone/>
            </a:pPr>
            <a:r>
              <a:t/>
            </a:r>
            <a:endParaRPr/>
          </a:p>
          <a:p>
            <a:pPr indent="-76200" lvl="1" marL="685800" rtl="0" algn="l">
              <a:lnSpc>
                <a:spcPct val="90000"/>
              </a:lnSpc>
              <a:spcBef>
                <a:spcPts val="500"/>
              </a:spcBef>
              <a:spcAft>
                <a:spcPts val="0"/>
              </a:spcAft>
              <a:buClr>
                <a:schemeClr val="dk1"/>
              </a:buClr>
              <a:buSzPts val="2400"/>
              <a:buNone/>
            </a:pPr>
            <a:r>
              <a:t/>
            </a:r>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5" name="Shape 115"/>
        <p:cNvGrpSpPr/>
        <p:nvPr/>
      </p:nvGrpSpPr>
      <p:grpSpPr>
        <a:xfrm>
          <a:off x="0" y="0"/>
          <a:ext cx="0" cy="0"/>
          <a:chOff x="0" y="0"/>
          <a:chExt cx="0" cy="0"/>
        </a:xfrm>
      </p:grpSpPr>
      <p:sp>
        <p:nvSpPr>
          <p:cNvPr id="116" name="Google Shape;116;p19"/>
          <p:cNvSpPr txBox="1"/>
          <p:nvPr>
            <p:ph type="title"/>
          </p:nvPr>
        </p:nvSpPr>
        <p:spPr>
          <a:xfrm>
            <a:off x="628650" y="365126"/>
            <a:ext cx="7886700" cy="1325563"/>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chemeClr val="dk1"/>
              </a:buClr>
              <a:buSzPts val="4400"/>
              <a:buFont typeface="Arial"/>
              <a:buNone/>
            </a:pPr>
            <a:r>
              <a:rPr lang="en-US"/>
              <a:t>Fabricator/Fitter Welder</a:t>
            </a:r>
            <a:endParaRPr/>
          </a:p>
        </p:txBody>
      </p:sp>
      <p:sp>
        <p:nvSpPr>
          <p:cNvPr id="117" name="Google Shape;117;p19"/>
          <p:cNvSpPr txBox="1"/>
          <p:nvPr>
            <p:ph idx="1" type="body"/>
          </p:nvPr>
        </p:nvSpPr>
        <p:spPr>
          <a:xfrm>
            <a:off x="628650" y="1825625"/>
            <a:ext cx="7886700" cy="4351338"/>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0"/>
              </a:spcBef>
              <a:spcAft>
                <a:spcPts val="0"/>
              </a:spcAft>
              <a:buClr>
                <a:schemeClr val="dk1"/>
              </a:buClr>
              <a:buSzPts val="3200"/>
              <a:buNone/>
            </a:pPr>
            <a:r>
              <a:rPr b="1" lang="en-US" sz="3200"/>
              <a:t>Education</a:t>
            </a:r>
            <a:r>
              <a:rPr lang="en-US" sz="3200"/>
              <a:t>:</a:t>
            </a:r>
            <a:endParaRPr/>
          </a:p>
          <a:p>
            <a:pPr indent="-346075" lvl="1" marL="803275" rtl="0" algn="l">
              <a:lnSpc>
                <a:spcPct val="90000"/>
              </a:lnSpc>
              <a:spcBef>
                <a:spcPts val="500"/>
              </a:spcBef>
              <a:spcAft>
                <a:spcPts val="0"/>
              </a:spcAft>
              <a:buClr>
                <a:schemeClr val="dk1"/>
              </a:buClr>
              <a:buSzPts val="2400"/>
              <a:buChar char="•"/>
            </a:pPr>
            <a:r>
              <a:rPr lang="en-US"/>
              <a:t>Requires specialized training through: </a:t>
            </a:r>
            <a:endParaRPr/>
          </a:p>
          <a:p>
            <a:pPr indent="-346075" lvl="2" marL="1187323" rtl="0" algn="l">
              <a:lnSpc>
                <a:spcPct val="90000"/>
              </a:lnSpc>
              <a:spcBef>
                <a:spcPts val="500"/>
              </a:spcBef>
              <a:spcAft>
                <a:spcPts val="0"/>
              </a:spcAft>
              <a:buClr>
                <a:schemeClr val="dk1"/>
              </a:buClr>
              <a:buSzPts val="2400"/>
              <a:buChar char="•"/>
            </a:pPr>
            <a:r>
              <a:rPr lang="en-US" sz="2400"/>
              <a:t>high school vocation-technical program</a:t>
            </a:r>
            <a:endParaRPr/>
          </a:p>
          <a:p>
            <a:pPr indent="-346075" lvl="2" marL="1187323" rtl="0" algn="l">
              <a:lnSpc>
                <a:spcPct val="90000"/>
              </a:lnSpc>
              <a:spcBef>
                <a:spcPts val="500"/>
              </a:spcBef>
              <a:spcAft>
                <a:spcPts val="0"/>
              </a:spcAft>
              <a:buClr>
                <a:schemeClr val="dk1"/>
              </a:buClr>
              <a:buSzPts val="2400"/>
              <a:buChar char="•"/>
            </a:pPr>
            <a:r>
              <a:rPr lang="en-US" sz="2400"/>
              <a:t>post-secondary diploma program at a trade school</a:t>
            </a:r>
            <a:endParaRPr/>
          </a:p>
          <a:p>
            <a:pPr indent="-346075" lvl="2" marL="1187323" rtl="0" algn="l">
              <a:lnSpc>
                <a:spcPct val="90000"/>
              </a:lnSpc>
              <a:spcBef>
                <a:spcPts val="500"/>
              </a:spcBef>
              <a:spcAft>
                <a:spcPts val="0"/>
              </a:spcAft>
              <a:buClr>
                <a:schemeClr val="dk1"/>
              </a:buClr>
              <a:buSzPts val="2400"/>
              <a:buChar char="•"/>
            </a:pPr>
            <a:r>
              <a:rPr lang="en-US" sz="2400"/>
              <a:t>associate’s degree in welding from community or junior college</a:t>
            </a:r>
            <a:endParaRPr/>
          </a:p>
          <a:p>
            <a:pPr indent="-50800" lvl="0" marL="228600" rtl="0" algn="l">
              <a:lnSpc>
                <a:spcPct val="90000"/>
              </a:lnSpc>
              <a:spcBef>
                <a:spcPts val="1000"/>
              </a:spcBef>
              <a:spcAft>
                <a:spcPts val="0"/>
              </a:spcAft>
              <a:buClr>
                <a:schemeClr val="dk1"/>
              </a:buClr>
              <a:buSzPts val="2800"/>
              <a:buNone/>
            </a:pPr>
            <a:r>
              <a:t/>
            </a:r>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2" name="Shape 122"/>
        <p:cNvGrpSpPr/>
        <p:nvPr/>
      </p:nvGrpSpPr>
      <p:grpSpPr>
        <a:xfrm>
          <a:off x="0" y="0"/>
          <a:ext cx="0" cy="0"/>
          <a:chOff x="0" y="0"/>
          <a:chExt cx="0" cy="0"/>
        </a:xfrm>
      </p:grpSpPr>
      <p:sp>
        <p:nvSpPr>
          <p:cNvPr id="123" name="Google Shape;123;p20"/>
          <p:cNvSpPr txBox="1"/>
          <p:nvPr>
            <p:ph type="title"/>
          </p:nvPr>
        </p:nvSpPr>
        <p:spPr>
          <a:xfrm>
            <a:off x="628650" y="365126"/>
            <a:ext cx="7886700" cy="1325563"/>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chemeClr val="dk1"/>
              </a:buClr>
              <a:buSzPts val="4400"/>
              <a:buFont typeface="Arial"/>
              <a:buNone/>
            </a:pPr>
            <a:r>
              <a:rPr lang="en-US"/>
              <a:t>Production Welder</a:t>
            </a:r>
            <a:endParaRPr/>
          </a:p>
        </p:txBody>
      </p:sp>
      <p:sp>
        <p:nvSpPr>
          <p:cNvPr id="124" name="Google Shape;124;p20"/>
          <p:cNvSpPr txBox="1"/>
          <p:nvPr>
            <p:ph idx="1" type="body"/>
          </p:nvPr>
        </p:nvSpPr>
        <p:spPr>
          <a:xfrm>
            <a:off x="628650" y="1825625"/>
            <a:ext cx="7886700" cy="4351338"/>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0"/>
              </a:spcBef>
              <a:spcAft>
                <a:spcPts val="0"/>
              </a:spcAft>
              <a:buClr>
                <a:schemeClr val="dk1"/>
              </a:buClr>
              <a:buSzPts val="3200"/>
              <a:buNone/>
            </a:pPr>
            <a:r>
              <a:rPr b="1" lang="en-US" sz="3200"/>
              <a:t>Definition:</a:t>
            </a:r>
            <a:endParaRPr/>
          </a:p>
          <a:p>
            <a:pPr indent="-228600" lvl="1" marL="685800" rtl="0" algn="l">
              <a:lnSpc>
                <a:spcPct val="90000"/>
              </a:lnSpc>
              <a:spcBef>
                <a:spcPts val="500"/>
              </a:spcBef>
              <a:spcAft>
                <a:spcPts val="0"/>
              </a:spcAft>
              <a:buClr>
                <a:schemeClr val="dk1"/>
              </a:buClr>
              <a:buSzPts val="2400"/>
              <a:buFont typeface="Arial"/>
              <a:buChar char="•"/>
            </a:pPr>
            <a:r>
              <a:rPr lang="en-US"/>
              <a:t>Typically, a production welder welds the same part over and over again. They usually work off of blueprints</a:t>
            </a:r>
            <a:endParaRPr/>
          </a:p>
          <a:p>
            <a:pPr indent="-228600" lvl="1" marL="685800" rtl="0" algn="l">
              <a:lnSpc>
                <a:spcPct val="90000"/>
              </a:lnSpc>
              <a:spcBef>
                <a:spcPts val="500"/>
              </a:spcBef>
              <a:spcAft>
                <a:spcPts val="0"/>
              </a:spcAft>
              <a:buClr>
                <a:schemeClr val="dk1"/>
              </a:buClr>
              <a:buSzPts val="2400"/>
              <a:buFont typeface="Arial"/>
              <a:buChar char="•"/>
            </a:pPr>
            <a:r>
              <a:rPr lang="en-US"/>
              <a:t>Some production welders will have parts fitted by a fabricator or fitter before they weld or will have to fabricate or fit their own parts before welding</a:t>
            </a:r>
            <a:endParaRPr/>
          </a:p>
        </p:txBody>
      </p:sp>
      <p:sp>
        <p:nvSpPr>
          <p:cNvPr id="125" name="Google Shape;125;p20"/>
          <p:cNvSpPr txBox="1"/>
          <p:nvPr>
            <p:ph idx="11" type="ftr"/>
          </p:nvPr>
        </p:nvSpPr>
        <p:spPr>
          <a:xfrm>
            <a:off x="6057900" y="6356350"/>
            <a:ext cx="3086100" cy="365125"/>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b="0" i="0" lang="en-US" sz="1513" u="none" cap="none" strike="noStrike">
                <a:solidFill>
                  <a:schemeClr val="dk1"/>
                </a:solidFill>
                <a:latin typeface="Calibri"/>
                <a:ea typeface="Calibri"/>
                <a:cs typeface="Calibri"/>
                <a:sym typeface="Calibri"/>
              </a:rPr>
              <a:t>RealCareer® Welding Solutions</a:t>
            </a:r>
            <a:endParaRPr/>
          </a:p>
          <a:p>
            <a:pPr indent="0" lvl="0" marL="0" marR="0" rtl="0" algn="l">
              <a:spcBef>
                <a:spcPts val="0"/>
              </a:spcBef>
              <a:spcAft>
                <a:spcPts val="0"/>
              </a:spcAft>
              <a:buNone/>
            </a:pPr>
            <a:r>
              <a:rPr lang="en-US" sz="1513">
                <a:solidFill>
                  <a:schemeClr val="dk1"/>
                </a:solidFill>
                <a:latin typeface="Calibri"/>
                <a:ea typeface="Calibri"/>
                <a:cs typeface="Calibri"/>
                <a:sym typeface="Calibri"/>
              </a:rPr>
              <a:t> guideWELD® LIVE real welding guidance</a:t>
            </a:r>
            <a:endParaRPr/>
          </a:p>
        </p:txBody>
      </p:sp>
      <p:pic>
        <p:nvPicPr>
          <p:cNvPr descr="http://www.ouboces.org/images/CTE/Welding.jpg" id="126" name="Google Shape;126;p20"/>
          <p:cNvPicPr preferRelativeResize="0"/>
          <p:nvPr/>
        </p:nvPicPr>
        <p:blipFill rotWithShape="1">
          <a:blip r:embed="rId3">
            <a:alphaModFix/>
          </a:blip>
          <a:srcRect b="0" l="0" r="0" t="0"/>
          <a:stretch/>
        </p:blipFill>
        <p:spPr>
          <a:xfrm>
            <a:off x="6400800" y="4648200"/>
            <a:ext cx="1801018" cy="1484174"/>
          </a:xfrm>
          <a:prstGeom prst="rect">
            <a:avLst/>
          </a:prstGeom>
          <a:noFill/>
          <a:ln>
            <a:noFill/>
          </a:ln>
          <a:effectLst>
            <a:outerShdw blurRad="292100" rotWithShape="0" algn="tl" dir="2700000" dist="139700">
              <a:srgbClr val="333333">
                <a:alpha val="64705"/>
              </a:srgbClr>
            </a:outerShdw>
          </a:effectLst>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1" name="Shape 131"/>
        <p:cNvGrpSpPr/>
        <p:nvPr/>
      </p:nvGrpSpPr>
      <p:grpSpPr>
        <a:xfrm>
          <a:off x="0" y="0"/>
          <a:ext cx="0" cy="0"/>
          <a:chOff x="0" y="0"/>
          <a:chExt cx="0" cy="0"/>
        </a:xfrm>
      </p:grpSpPr>
      <p:sp>
        <p:nvSpPr>
          <p:cNvPr id="132" name="Google Shape;132;p21"/>
          <p:cNvSpPr txBox="1"/>
          <p:nvPr>
            <p:ph type="title"/>
          </p:nvPr>
        </p:nvSpPr>
        <p:spPr>
          <a:xfrm>
            <a:off x="628650" y="365126"/>
            <a:ext cx="7886700" cy="1325563"/>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chemeClr val="dk1"/>
              </a:buClr>
              <a:buSzPts val="4400"/>
              <a:buFont typeface="Arial"/>
              <a:buNone/>
            </a:pPr>
            <a:r>
              <a:rPr lang="en-US"/>
              <a:t>Production Welder</a:t>
            </a:r>
            <a:endParaRPr/>
          </a:p>
        </p:txBody>
      </p:sp>
      <p:sp>
        <p:nvSpPr>
          <p:cNvPr id="133" name="Google Shape;133;p21"/>
          <p:cNvSpPr txBox="1"/>
          <p:nvPr>
            <p:ph idx="1" type="body"/>
          </p:nvPr>
        </p:nvSpPr>
        <p:spPr>
          <a:xfrm>
            <a:off x="628650" y="1825625"/>
            <a:ext cx="7886700" cy="4351338"/>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0"/>
              </a:spcBef>
              <a:spcAft>
                <a:spcPts val="0"/>
              </a:spcAft>
              <a:buClr>
                <a:schemeClr val="dk1"/>
              </a:buClr>
              <a:buSzPts val="4400"/>
              <a:buNone/>
            </a:pPr>
            <a:r>
              <a:rPr lang="en-US" sz="4400"/>
              <a:t> </a:t>
            </a:r>
            <a:r>
              <a:rPr b="1" lang="en-US" sz="3500"/>
              <a:t>Salary:</a:t>
            </a:r>
            <a:endParaRPr/>
          </a:p>
          <a:p>
            <a:pPr indent="-228600" lvl="1" marL="685800" rtl="0" algn="l">
              <a:lnSpc>
                <a:spcPct val="90000"/>
              </a:lnSpc>
              <a:spcBef>
                <a:spcPts val="500"/>
              </a:spcBef>
              <a:spcAft>
                <a:spcPts val="0"/>
              </a:spcAft>
              <a:buClr>
                <a:schemeClr val="dk1"/>
              </a:buClr>
              <a:buSzPts val="2600"/>
              <a:buFont typeface="Arial"/>
              <a:buChar char="•"/>
            </a:pPr>
            <a:r>
              <a:rPr lang="en-US" sz="2600"/>
              <a:t>The average salary of a production welder employed in the United States is about </a:t>
            </a:r>
            <a:r>
              <a:rPr b="1" i="1" lang="en-US" sz="2600"/>
              <a:t>$37,000 </a:t>
            </a:r>
            <a:r>
              <a:rPr lang="en-US" sz="2600"/>
              <a:t>per year</a:t>
            </a:r>
            <a:endParaRPr/>
          </a:p>
          <a:p>
            <a:pPr indent="-228600" lvl="1" marL="685800" rtl="0" algn="l">
              <a:lnSpc>
                <a:spcPct val="90000"/>
              </a:lnSpc>
              <a:spcBef>
                <a:spcPts val="500"/>
              </a:spcBef>
              <a:spcAft>
                <a:spcPts val="0"/>
              </a:spcAft>
              <a:buClr>
                <a:schemeClr val="dk1"/>
              </a:buClr>
              <a:buSzPts val="2600"/>
              <a:buFont typeface="Arial"/>
              <a:buChar char="•"/>
            </a:pPr>
            <a:r>
              <a:rPr lang="en-US" sz="2600"/>
              <a:t>A shipyard welder in Chicago can earn as much as </a:t>
            </a:r>
            <a:r>
              <a:rPr b="1" i="1" lang="en-US" sz="2600"/>
              <a:t>$41,000 </a:t>
            </a:r>
            <a:r>
              <a:rPr lang="en-US" sz="2600"/>
              <a:t>annually, but a spot welder averages about $23,000 per year </a:t>
            </a:r>
            <a:endParaRPr/>
          </a:p>
          <a:p>
            <a:pPr indent="-228600" lvl="1" marL="685800" rtl="0" algn="l">
              <a:lnSpc>
                <a:spcPct val="90000"/>
              </a:lnSpc>
              <a:spcBef>
                <a:spcPts val="500"/>
              </a:spcBef>
              <a:spcAft>
                <a:spcPts val="0"/>
              </a:spcAft>
              <a:buClr>
                <a:schemeClr val="dk1"/>
              </a:buClr>
              <a:buSzPts val="2600"/>
              <a:buFont typeface="Arial"/>
              <a:buChar char="•"/>
            </a:pPr>
            <a:r>
              <a:rPr lang="en-US" sz="2600"/>
              <a:t>Auto body welding specialists can earn up to </a:t>
            </a:r>
            <a:r>
              <a:rPr b="1" i="1" lang="en-US" sz="2600"/>
              <a:t>$50,000 </a:t>
            </a:r>
            <a:r>
              <a:rPr lang="en-US" sz="2600"/>
              <a:t>annually</a:t>
            </a:r>
            <a:endParaRPr sz="2600"/>
          </a:p>
          <a:p>
            <a:pPr indent="-76200" lvl="1" marL="685800" rtl="0" algn="l">
              <a:lnSpc>
                <a:spcPct val="90000"/>
              </a:lnSpc>
              <a:spcBef>
                <a:spcPts val="500"/>
              </a:spcBef>
              <a:spcAft>
                <a:spcPts val="0"/>
              </a:spcAft>
              <a:buClr>
                <a:schemeClr val="dk1"/>
              </a:buClr>
              <a:buSzPts val="2400"/>
              <a:buNone/>
            </a:pPr>
            <a:r>
              <a:t/>
            </a:r>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8" name="Shape 138"/>
        <p:cNvGrpSpPr/>
        <p:nvPr/>
      </p:nvGrpSpPr>
      <p:grpSpPr>
        <a:xfrm>
          <a:off x="0" y="0"/>
          <a:ext cx="0" cy="0"/>
          <a:chOff x="0" y="0"/>
          <a:chExt cx="0" cy="0"/>
        </a:xfrm>
      </p:grpSpPr>
      <p:sp>
        <p:nvSpPr>
          <p:cNvPr id="139" name="Google Shape;139;p22"/>
          <p:cNvSpPr txBox="1"/>
          <p:nvPr>
            <p:ph type="title"/>
          </p:nvPr>
        </p:nvSpPr>
        <p:spPr>
          <a:xfrm>
            <a:off x="628650" y="365126"/>
            <a:ext cx="7886700" cy="1325563"/>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chemeClr val="dk1"/>
              </a:buClr>
              <a:buSzPts val="4400"/>
              <a:buFont typeface="Arial"/>
              <a:buNone/>
            </a:pPr>
            <a:r>
              <a:rPr lang="en-US"/>
              <a:t>Production Welder</a:t>
            </a:r>
            <a:endParaRPr/>
          </a:p>
        </p:txBody>
      </p:sp>
      <p:sp>
        <p:nvSpPr>
          <p:cNvPr id="140" name="Google Shape;140;p22"/>
          <p:cNvSpPr txBox="1"/>
          <p:nvPr>
            <p:ph idx="1" type="body"/>
          </p:nvPr>
        </p:nvSpPr>
        <p:spPr>
          <a:xfrm>
            <a:off x="628650" y="1825625"/>
            <a:ext cx="7886700" cy="4351338"/>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0"/>
              </a:spcBef>
              <a:spcAft>
                <a:spcPts val="0"/>
              </a:spcAft>
              <a:buClr>
                <a:schemeClr val="dk1"/>
              </a:buClr>
              <a:buSzPts val="3200"/>
              <a:buNone/>
            </a:pPr>
            <a:r>
              <a:rPr b="1" lang="en-US" sz="3200"/>
              <a:t>Education</a:t>
            </a:r>
            <a:r>
              <a:rPr lang="en-US" sz="3200"/>
              <a:t>:</a:t>
            </a:r>
            <a:endParaRPr/>
          </a:p>
          <a:p>
            <a:pPr indent="-276225" lvl="0" marL="746125" rtl="0" algn="l">
              <a:lnSpc>
                <a:spcPct val="90000"/>
              </a:lnSpc>
              <a:spcBef>
                <a:spcPts val="1000"/>
              </a:spcBef>
              <a:spcAft>
                <a:spcPts val="0"/>
              </a:spcAft>
              <a:buClr>
                <a:schemeClr val="dk1"/>
              </a:buClr>
              <a:buSzPts val="2400"/>
              <a:buChar char="•"/>
            </a:pPr>
            <a:r>
              <a:rPr lang="en-US" sz="2400">
                <a:latin typeface="Calibri"/>
                <a:ea typeface="Calibri"/>
                <a:cs typeface="Calibri"/>
                <a:sym typeface="Calibri"/>
              </a:rPr>
              <a:t>Requires a high school diploma and a basic understanding of mathematics for measurements </a:t>
            </a:r>
            <a:endParaRPr sz="2400">
              <a:latin typeface="Calibri"/>
              <a:ea typeface="Calibri"/>
              <a:cs typeface="Calibri"/>
              <a:sym typeface="Calibri"/>
            </a:endParaRPr>
          </a:p>
          <a:p>
            <a:pPr indent="-276225" lvl="0" marL="746125" rtl="0" algn="l">
              <a:lnSpc>
                <a:spcPct val="90000"/>
              </a:lnSpc>
              <a:spcBef>
                <a:spcPts val="1000"/>
              </a:spcBef>
              <a:spcAft>
                <a:spcPts val="0"/>
              </a:spcAft>
              <a:buClr>
                <a:schemeClr val="dk1"/>
              </a:buClr>
              <a:buSzPts val="2400"/>
              <a:buChar char="•"/>
            </a:pPr>
            <a:r>
              <a:rPr lang="en-US" sz="2400">
                <a:latin typeface="Calibri"/>
                <a:ea typeface="Calibri"/>
                <a:cs typeface="Calibri"/>
                <a:sym typeface="Calibri"/>
              </a:rPr>
              <a:t>Must have specific knowledge of the machines and tools used, including how to repair and maintain them </a:t>
            </a:r>
            <a:endParaRPr sz="2400">
              <a:latin typeface="Calibri"/>
              <a:ea typeface="Calibri"/>
              <a:cs typeface="Calibri"/>
              <a:sym typeface="Calibri"/>
            </a:endParaRPr>
          </a:p>
          <a:p>
            <a:pPr indent="-276225" lvl="0" marL="746125" rtl="0" algn="l">
              <a:lnSpc>
                <a:spcPct val="90000"/>
              </a:lnSpc>
              <a:spcBef>
                <a:spcPts val="1000"/>
              </a:spcBef>
              <a:spcAft>
                <a:spcPts val="0"/>
              </a:spcAft>
              <a:buClr>
                <a:schemeClr val="dk1"/>
              </a:buClr>
              <a:buSzPts val="2400"/>
              <a:buChar char="•"/>
            </a:pPr>
            <a:r>
              <a:rPr lang="en-US" sz="2400">
                <a:latin typeface="Calibri"/>
                <a:ea typeface="Calibri"/>
                <a:cs typeface="Calibri"/>
                <a:sym typeface="Calibri"/>
              </a:rPr>
              <a:t>Requires blue print reading</a:t>
            </a:r>
            <a:endParaRPr sz="2400">
              <a:latin typeface="Calibri"/>
              <a:ea typeface="Calibri"/>
              <a:cs typeface="Calibri"/>
              <a:sym typeface="Calibri"/>
            </a:endParaRPr>
          </a:p>
          <a:p>
            <a:pPr indent="-276225" lvl="0" marL="746125" rtl="0" algn="l">
              <a:lnSpc>
                <a:spcPct val="90000"/>
              </a:lnSpc>
              <a:spcBef>
                <a:spcPts val="1000"/>
              </a:spcBef>
              <a:spcAft>
                <a:spcPts val="0"/>
              </a:spcAft>
              <a:buClr>
                <a:schemeClr val="dk1"/>
              </a:buClr>
              <a:buSzPts val="2400"/>
              <a:buChar char="•"/>
            </a:pPr>
            <a:r>
              <a:rPr lang="en-US" sz="2400">
                <a:latin typeface="Calibri"/>
                <a:ea typeface="Calibri"/>
                <a:cs typeface="Calibri"/>
                <a:sym typeface="Calibri"/>
              </a:rPr>
              <a:t>Must have the ability to identify raw materials, understand the production process and identify quality control issues</a:t>
            </a:r>
            <a:endParaRPr sz="2600">
              <a:latin typeface="Calibri"/>
              <a:ea typeface="Calibri"/>
              <a:cs typeface="Calibri"/>
              <a:sym typeface="Calibri"/>
            </a:endParaRPr>
          </a:p>
          <a:p>
            <a:pPr indent="-63500" lvl="0" marL="228600" rtl="0" algn="l">
              <a:lnSpc>
                <a:spcPct val="90000"/>
              </a:lnSpc>
              <a:spcBef>
                <a:spcPts val="1000"/>
              </a:spcBef>
              <a:spcAft>
                <a:spcPts val="0"/>
              </a:spcAft>
              <a:buClr>
                <a:schemeClr val="dk1"/>
              </a:buClr>
              <a:buSzPts val="2600"/>
              <a:buNone/>
            </a:pPr>
            <a:r>
              <a:t/>
            </a:r>
            <a:endParaRPr sz="2600">
              <a:latin typeface="Calibri"/>
              <a:ea typeface="Calibri"/>
              <a:cs typeface="Calibri"/>
              <a:sym typeface="Calibri"/>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5" name="Shape 145"/>
        <p:cNvGrpSpPr/>
        <p:nvPr/>
      </p:nvGrpSpPr>
      <p:grpSpPr>
        <a:xfrm>
          <a:off x="0" y="0"/>
          <a:ext cx="0" cy="0"/>
          <a:chOff x="0" y="0"/>
          <a:chExt cx="0" cy="0"/>
        </a:xfrm>
      </p:grpSpPr>
      <p:sp>
        <p:nvSpPr>
          <p:cNvPr id="146" name="Google Shape;146;p23"/>
          <p:cNvSpPr txBox="1"/>
          <p:nvPr>
            <p:ph type="title"/>
          </p:nvPr>
        </p:nvSpPr>
        <p:spPr>
          <a:xfrm>
            <a:off x="628650" y="365126"/>
            <a:ext cx="7886700" cy="1325563"/>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chemeClr val="dk1"/>
              </a:buClr>
              <a:buSzPts val="4000"/>
              <a:buFont typeface="Arial"/>
              <a:buNone/>
            </a:pPr>
            <a:r>
              <a:rPr lang="en-US" sz="4000"/>
              <a:t>Custom &amp; Maintenance Welder</a:t>
            </a:r>
            <a:endParaRPr sz="4000"/>
          </a:p>
        </p:txBody>
      </p:sp>
      <p:sp>
        <p:nvSpPr>
          <p:cNvPr id="147" name="Google Shape;147;p23"/>
          <p:cNvSpPr txBox="1"/>
          <p:nvPr>
            <p:ph idx="1" type="body"/>
          </p:nvPr>
        </p:nvSpPr>
        <p:spPr>
          <a:xfrm>
            <a:off x="628650" y="1825625"/>
            <a:ext cx="7886700" cy="4351338"/>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0"/>
              </a:spcBef>
              <a:spcAft>
                <a:spcPts val="0"/>
              </a:spcAft>
              <a:buClr>
                <a:schemeClr val="dk1"/>
              </a:buClr>
              <a:buSzPts val="3200"/>
              <a:buNone/>
            </a:pPr>
            <a:r>
              <a:rPr b="1" lang="en-US" sz="3200"/>
              <a:t>Definition:</a:t>
            </a:r>
            <a:endParaRPr/>
          </a:p>
          <a:p>
            <a:pPr indent="-228600" lvl="1" marL="685800" rtl="0" algn="l">
              <a:lnSpc>
                <a:spcPct val="90000"/>
              </a:lnSpc>
              <a:spcBef>
                <a:spcPts val="500"/>
              </a:spcBef>
              <a:spcAft>
                <a:spcPts val="0"/>
              </a:spcAft>
              <a:buClr>
                <a:schemeClr val="dk1"/>
              </a:buClr>
              <a:buSzPts val="2400"/>
              <a:buFont typeface="Arial"/>
              <a:buChar char="•"/>
            </a:pPr>
            <a:r>
              <a:rPr lang="en-US"/>
              <a:t>Similar to a Fabricator; however, works on “custom” style welding, typically not the same welding over and over</a:t>
            </a:r>
            <a:endParaRPr/>
          </a:p>
          <a:p>
            <a:pPr indent="-228600" lvl="1" marL="685800" rtl="0" algn="l">
              <a:lnSpc>
                <a:spcPct val="90000"/>
              </a:lnSpc>
              <a:spcBef>
                <a:spcPts val="500"/>
              </a:spcBef>
              <a:spcAft>
                <a:spcPts val="0"/>
              </a:spcAft>
              <a:buClr>
                <a:schemeClr val="dk1"/>
              </a:buClr>
              <a:buSzPts val="2400"/>
              <a:buFont typeface="Arial"/>
              <a:buChar char="•"/>
            </a:pPr>
            <a:r>
              <a:rPr lang="en-US"/>
              <a:t>May work from blueprints or have to create shop drawings to work from</a:t>
            </a:r>
            <a:endParaRPr/>
          </a:p>
          <a:p>
            <a:pPr indent="-228600" lvl="1" marL="685800" rtl="0" algn="l">
              <a:lnSpc>
                <a:spcPct val="90000"/>
              </a:lnSpc>
              <a:spcBef>
                <a:spcPts val="500"/>
              </a:spcBef>
              <a:spcAft>
                <a:spcPts val="0"/>
              </a:spcAft>
              <a:buClr>
                <a:schemeClr val="dk1"/>
              </a:buClr>
              <a:buSzPts val="2400"/>
              <a:buFont typeface="Arial"/>
              <a:buChar char="•"/>
            </a:pPr>
            <a:r>
              <a:rPr lang="en-US"/>
              <a:t>May do welding on equipment and machinery</a:t>
            </a:r>
            <a:endParaRPr/>
          </a:p>
          <a:p>
            <a:pPr indent="-228600" lvl="2" marL="1143000" rtl="0" algn="l">
              <a:lnSpc>
                <a:spcPct val="90000"/>
              </a:lnSpc>
              <a:spcBef>
                <a:spcPts val="500"/>
              </a:spcBef>
              <a:spcAft>
                <a:spcPts val="0"/>
              </a:spcAft>
              <a:buClr>
                <a:schemeClr val="dk1"/>
              </a:buClr>
              <a:buSzPts val="2000"/>
              <a:buFont typeface="Arial"/>
              <a:buChar char="•"/>
            </a:pPr>
            <a:r>
              <a:rPr lang="en-US"/>
              <a:t>Includes auto mechanics, auto body repair technicians, diesel mechanics, and industrial mechanics</a:t>
            </a:r>
            <a:endParaRPr/>
          </a:p>
          <a:p>
            <a:pPr indent="-228600" lvl="1" marL="685800" rtl="0" algn="l">
              <a:lnSpc>
                <a:spcPct val="90000"/>
              </a:lnSpc>
              <a:spcBef>
                <a:spcPts val="500"/>
              </a:spcBef>
              <a:spcAft>
                <a:spcPts val="0"/>
              </a:spcAft>
              <a:buClr>
                <a:schemeClr val="dk1"/>
              </a:buClr>
              <a:buSzPts val="2400"/>
              <a:buFont typeface="Arial"/>
              <a:buChar char="•"/>
            </a:pPr>
            <a:r>
              <a:rPr lang="en-US"/>
              <a:t>Will likely do custom welds</a:t>
            </a:r>
            <a:endParaRPr/>
          </a:p>
          <a:p>
            <a:pPr indent="-101600" lvl="1" marL="685800" rtl="0" algn="l">
              <a:lnSpc>
                <a:spcPct val="90000"/>
              </a:lnSpc>
              <a:spcBef>
                <a:spcPts val="500"/>
              </a:spcBef>
              <a:spcAft>
                <a:spcPts val="0"/>
              </a:spcAft>
              <a:buClr>
                <a:schemeClr val="dk1"/>
              </a:buClr>
              <a:buSzPts val="2000"/>
              <a:buNone/>
            </a:pPr>
            <a:r>
              <a:t/>
            </a:r>
            <a:endParaRPr sz="2000"/>
          </a:p>
        </p:txBody>
      </p:sp>
      <p:pic>
        <p:nvPicPr>
          <p:cNvPr descr="http://www.cwf-usa.com/stainless-steel-division/images/welder.jpg" id="148" name="Google Shape;148;p23"/>
          <p:cNvPicPr preferRelativeResize="0"/>
          <p:nvPr/>
        </p:nvPicPr>
        <p:blipFill rotWithShape="1">
          <a:blip r:embed="rId3">
            <a:alphaModFix/>
          </a:blip>
          <a:srcRect b="0" l="0" r="0" t="0"/>
          <a:stretch/>
        </p:blipFill>
        <p:spPr>
          <a:xfrm>
            <a:off x="6324600" y="4829755"/>
            <a:ext cx="1811804" cy="1351429"/>
          </a:xfrm>
          <a:prstGeom prst="rect">
            <a:avLst/>
          </a:prstGeom>
          <a:noFill/>
          <a:ln>
            <a:noFill/>
          </a:ln>
          <a:effectLst>
            <a:outerShdw blurRad="292100" rotWithShape="0" algn="tl" dir="2700000" dist="139700">
              <a:srgbClr val="333333">
                <a:alpha val="64705"/>
              </a:srgbClr>
            </a:outerShdw>
          </a:effectLst>
        </p:spPr>
      </p:pic>
    </p:spTree>
  </p:cSld>
  <p:clrMapOvr>
    <a:masterClrMapping/>
  </p:clrMapOvr>
</p:sld>
</file>

<file path=ppt/theme/theme1.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Office Them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