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88" autoAdjust="0"/>
  </p:normalViewPr>
  <p:slideViewPr>
    <p:cSldViewPr>
      <p:cViewPr>
        <p:scale>
          <a:sx n="90" d="100"/>
          <a:sy n="90" d="100"/>
        </p:scale>
        <p:origin x="180" y="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228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t>2/19/2012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37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t>2/19/2012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854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t>2/19/2012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141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t>2/19/2012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393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t>2/19/2012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726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t>2/19/2012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324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t>2/19/2012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8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t>2/19/2012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24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t>2/19/2012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696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t>2/19/2012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906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t>2/19/2012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762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0232C-809D-44C6-BAA7-884D495187D9}" type="datetimeFigureOut">
              <a:rPr lang="en-US" smtClean="0"/>
              <a:t>2/19/2012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A31FE-2157-4348-A32F-6CE95D7E4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736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Vehicle Heating Dynamics</a:t>
            </a:r>
            <a:endParaRPr lang="en-US" dirty="0"/>
          </a:p>
        </p:txBody>
      </p:sp>
      <p:pic>
        <p:nvPicPr>
          <p:cNvPr id="4" name="heating-small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77925" y="1600200"/>
            <a:ext cx="6789738" cy="4525963"/>
          </a:xfrm>
        </p:spPr>
      </p:pic>
      <p:sp>
        <p:nvSpPr>
          <p:cNvPr id="3" name="Rectangle 2"/>
          <p:cNvSpPr/>
          <p:nvPr/>
        </p:nvSpPr>
        <p:spPr>
          <a:xfrm>
            <a:off x="1219200" y="990600"/>
            <a:ext cx="6781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r>
              <a:rPr lang="en-US" dirty="0"/>
              <a:t> </a:t>
            </a:r>
            <a:r>
              <a:rPr lang="en-US" sz="1400" dirty="0" smtClean="0"/>
              <a:t>Used with permission from : Department </a:t>
            </a:r>
            <a:r>
              <a:rPr lang="en-US" sz="1400" dirty="0"/>
              <a:t>of Geosciences, San Francisco State University </a:t>
            </a:r>
          </a:p>
        </p:txBody>
      </p:sp>
    </p:spTree>
    <p:extLst>
      <p:ext uri="{BB962C8B-B14F-4D97-AF65-F5344CB8AC3E}">
        <p14:creationId xmlns:p14="http://schemas.microsoft.com/office/powerpoint/2010/main" val="225468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3410</TotalTime>
  <Words>17</Words>
  <Application>Microsoft Office PowerPoint</Application>
  <PresentationFormat>On-screen Show (4:3)</PresentationFormat>
  <Paragraphs>3</Paragraphs>
  <Slides>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Vehicle Heating Dynamics</vt:lpstr>
    </vt:vector>
  </TitlesOfParts>
  <Company>Realityworks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Cindy Fremont</dc:creator>
  <cp:lastModifiedBy>Cindy Fremont</cp:lastModifiedBy>
  <cp:revision>71</cp:revision>
  <dcterms:created xsi:type="dcterms:W3CDTF">2011-11-18T16:34:08Z</dcterms:created>
  <dcterms:modified xsi:type="dcterms:W3CDTF">2012-02-20T03:06:38Z</dcterms:modified>
</cp:coreProperties>
</file>