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9.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showSpecialPlsOnTitleSld="0">
  <p:sldMasterIdLst>
    <p:sldMasterId id="2147483659"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Lst>
  <p:sldSz cy="6858000" cx="9144000"/>
  <p:notesSz cx="7010400" cy="92964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312">
          <p15:clr>
            <a:srgbClr val="A4A3A4"/>
          </p15:clr>
        </p15:guide>
        <p15:guide id="2" pos="2088">
          <p15:clr>
            <a:srgbClr val="A4A3A4"/>
          </p15:clr>
        </p15:guide>
        <p15:guide id="3" orient="horz" pos="696">
          <p15:clr>
            <a:srgbClr val="A4A3A4"/>
          </p15:clr>
        </p15:guide>
        <p15:guide id="4" pos="5472">
          <p15:clr>
            <a:srgbClr val="A4A3A4"/>
          </p15:clr>
        </p15:guide>
        <p15:guide id="5" orient="horz" pos="14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312" orient="horz"/>
        <p:guide pos="2088"/>
        <p:guide pos="696" orient="horz"/>
        <p:guide pos="5472"/>
        <p:guide pos="1440" orient="horz"/>
      </p:guideLst>
    </p:cSldViewPr>
  </p:slideViewPr>
</p:viewPr>
</file>

<file path=ppt/_rels/presentation.xml.rels><?xml version="1.0" encoding="UTF-8" standalone="yes"?><Relationships xmlns="http://schemas.openxmlformats.org/package/2006/relationships"><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5" Type="http://schemas.openxmlformats.org/officeDocument/2006/relationships/slide" Target="slides/slide10.xml"/><Relationship Id="rId14" Type="http://schemas.openxmlformats.org/officeDocument/2006/relationships/slide" Target="slides/slide9.xml"/><Relationship Id="rId16" Type="http://schemas.openxmlformats.org/officeDocument/2006/relationships/slide" Target="slides/slide11.xml"/><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3037840" cy="466434"/>
          </a:xfrm>
          <a:prstGeom prst="rect">
            <a:avLst/>
          </a:prstGeom>
          <a:noFill/>
          <a:ln>
            <a:noFill/>
          </a:ln>
        </p:spPr>
        <p:txBody>
          <a:bodyPr anchorCtr="0" anchor="t" bIns="46575" lIns="93175" spcFirstLastPara="1" rIns="93175" wrap="square" tIns="46575">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513"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513"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513"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513"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513"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513"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513"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513"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970938" y="0"/>
            <a:ext cx="3037840" cy="466434"/>
          </a:xfrm>
          <a:prstGeom prst="rect">
            <a:avLst/>
          </a:prstGeom>
          <a:noFill/>
          <a:ln>
            <a:noFill/>
          </a:ln>
        </p:spPr>
        <p:txBody>
          <a:bodyPr anchorCtr="0" anchor="t" bIns="46575" lIns="93175" spcFirstLastPara="1" rIns="93175" wrap="square" tIns="46575">
            <a:noAutofit/>
          </a:bodyPr>
          <a:lstStyle>
            <a:lvl1pPr lvl="0" marR="0" rtl="0" algn="r">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513"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513"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513"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513"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513"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513"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513"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513"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1414463" y="1162050"/>
            <a:ext cx="4181475" cy="31369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701040" y="4473892"/>
            <a:ext cx="5608320" cy="3660458"/>
          </a:xfrm>
          <a:prstGeom prst="rect">
            <a:avLst/>
          </a:prstGeom>
          <a:noFill/>
          <a:ln>
            <a:noFill/>
          </a:ln>
        </p:spPr>
        <p:txBody>
          <a:bodyPr anchorCtr="0" anchor="t" bIns="46575" lIns="93175" spcFirstLastPara="1" rIns="93175" wrap="square" tIns="46575">
            <a:noAutofit/>
          </a:bodyPr>
          <a:lstStyle>
            <a:lvl1pPr indent="-228600" lvl="0" marL="457200" marR="0" rtl="0" algn="l">
              <a:spcBef>
                <a:spcPts val="0"/>
              </a:spcBef>
              <a:spcAft>
                <a:spcPts val="0"/>
              </a:spcAft>
              <a:buSzPts val="1400"/>
              <a:buNone/>
              <a:defRPr b="0" i="0" sz="1007" u="none" cap="none" strike="noStrike">
                <a:solidFill>
                  <a:schemeClr val="dk1"/>
                </a:solidFill>
                <a:latin typeface="Calibri"/>
                <a:ea typeface="Calibri"/>
                <a:cs typeface="Calibri"/>
                <a:sym typeface="Calibri"/>
              </a:defRPr>
            </a:lvl1pPr>
            <a:lvl2pPr indent="-228600" lvl="1" marL="914400" marR="0" rtl="0" algn="l">
              <a:spcBef>
                <a:spcPts val="0"/>
              </a:spcBef>
              <a:spcAft>
                <a:spcPts val="0"/>
              </a:spcAft>
              <a:buSzPts val="1400"/>
              <a:buNone/>
              <a:defRPr b="0" i="0" sz="1007" u="none" cap="none" strike="noStrike">
                <a:solidFill>
                  <a:schemeClr val="dk1"/>
                </a:solidFill>
                <a:latin typeface="Calibri"/>
                <a:ea typeface="Calibri"/>
                <a:cs typeface="Calibri"/>
                <a:sym typeface="Calibri"/>
              </a:defRPr>
            </a:lvl2pPr>
            <a:lvl3pPr indent="-228600" lvl="2" marL="1371600" marR="0" rtl="0" algn="l">
              <a:spcBef>
                <a:spcPts val="0"/>
              </a:spcBef>
              <a:spcAft>
                <a:spcPts val="0"/>
              </a:spcAft>
              <a:buSzPts val="1400"/>
              <a:buNone/>
              <a:defRPr b="0" i="0" sz="1007" u="none" cap="none" strike="noStrike">
                <a:solidFill>
                  <a:schemeClr val="dk1"/>
                </a:solidFill>
                <a:latin typeface="Calibri"/>
                <a:ea typeface="Calibri"/>
                <a:cs typeface="Calibri"/>
                <a:sym typeface="Calibri"/>
              </a:defRPr>
            </a:lvl3pPr>
            <a:lvl4pPr indent="-228600" lvl="3" marL="1828800" marR="0" rtl="0" algn="l">
              <a:spcBef>
                <a:spcPts val="0"/>
              </a:spcBef>
              <a:spcAft>
                <a:spcPts val="0"/>
              </a:spcAft>
              <a:buSzPts val="1400"/>
              <a:buNone/>
              <a:defRPr b="0" i="0" sz="1007" u="none" cap="none" strike="noStrike">
                <a:solidFill>
                  <a:schemeClr val="dk1"/>
                </a:solidFill>
                <a:latin typeface="Calibri"/>
                <a:ea typeface="Calibri"/>
                <a:cs typeface="Calibri"/>
                <a:sym typeface="Calibri"/>
              </a:defRPr>
            </a:lvl4pPr>
            <a:lvl5pPr indent="-228600" lvl="4" marL="2286000" marR="0" rtl="0" algn="l">
              <a:spcBef>
                <a:spcPts val="0"/>
              </a:spcBef>
              <a:spcAft>
                <a:spcPts val="0"/>
              </a:spcAft>
              <a:buSzPts val="1400"/>
              <a:buNone/>
              <a:defRPr b="0" i="0" sz="1007" u="none" cap="none" strike="noStrike">
                <a:solidFill>
                  <a:schemeClr val="dk1"/>
                </a:solidFill>
                <a:latin typeface="Calibri"/>
                <a:ea typeface="Calibri"/>
                <a:cs typeface="Calibri"/>
                <a:sym typeface="Calibri"/>
              </a:defRPr>
            </a:lvl5pPr>
            <a:lvl6pPr indent="-228600" lvl="5" marL="2743200" marR="0" rtl="0" algn="l">
              <a:spcBef>
                <a:spcPts val="0"/>
              </a:spcBef>
              <a:spcAft>
                <a:spcPts val="0"/>
              </a:spcAft>
              <a:buSzPts val="1400"/>
              <a:buNone/>
              <a:defRPr b="0" i="0" sz="1007" u="none" cap="none" strike="noStrike">
                <a:solidFill>
                  <a:schemeClr val="dk1"/>
                </a:solidFill>
                <a:latin typeface="Calibri"/>
                <a:ea typeface="Calibri"/>
                <a:cs typeface="Calibri"/>
                <a:sym typeface="Calibri"/>
              </a:defRPr>
            </a:lvl6pPr>
            <a:lvl7pPr indent="-228600" lvl="6" marL="3200400" marR="0" rtl="0" algn="l">
              <a:spcBef>
                <a:spcPts val="0"/>
              </a:spcBef>
              <a:spcAft>
                <a:spcPts val="0"/>
              </a:spcAft>
              <a:buSzPts val="1400"/>
              <a:buNone/>
              <a:defRPr b="0" i="0" sz="1007" u="none" cap="none" strike="noStrike">
                <a:solidFill>
                  <a:schemeClr val="dk1"/>
                </a:solidFill>
                <a:latin typeface="Calibri"/>
                <a:ea typeface="Calibri"/>
                <a:cs typeface="Calibri"/>
                <a:sym typeface="Calibri"/>
              </a:defRPr>
            </a:lvl7pPr>
            <a:lvl8pPr indent="-228600" lvl="7" marL="3657600" marR="0" rtl="0" algn="l">
              <a:spcBef>
                <a:spcPts val="0"/>
              </a:spcBef>
              <a:spcAft>
                <a:spcPts val="0"/>
              </a:spcAft>
              <a:buSzPts val="1400"/>
              <a:buNone/>
              <a:defRPr b="0" i="0" sz="1007" u="none" cap="none" strike="noStrike">
                <a:solidFill>
                  <a:schemeClr val="dk1"/>
                </a:solidFill>
                <a:latin typeface="Calibri"/>
                <a:ea typeface="Calibri"/>
                <a:cs typeface="Calibri"/>
                <a:sym typeface="Calibri"/>
              </a:defRPr>
            </a:lvl8pPr>
            <a:lvl9pPr indent="-228600" lvl="8" marL="4114800" marR="0" rtl="0" algn="l">
              <a:spcBef>
                <a:spcPts val="0"/>
              </a:spcBef>
              <a:spcAft>
                <a:spcPts val="0"/>
              </a:spcAft>
              <a:buSzPts val="1400"/>
              <a:buNone/>
              <a:defRPr b="0" i="0" sz="1007"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829967"/>
            <a:ext cx="3037840" cy="466433"/>
          </a:xfrm>
          <a:prstGeom prst="rect">
            <a:avLst/>
          </a:prstGeom>
          <a:noFill/>
          <a:ln>
            <a:noFill/>
          </a:ln>
        </p:spPr>
        <p:txBody>
          <a:bodyPr anchorCtr="0" anchor="b" bIns="46575" lIns="93175" spcFirstLastPara="1" rIns="93175" wrap="square" tIns="46575">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513"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513"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513"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513"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513"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513"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513"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513"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970938" y="8829967"/>
            <a:ext cx="3037840" cy="466433"/>
          </a:xfrm>
          <a:prstGeom prst="rect">
            <a:avLst/>
          </a:prstGeom>
          <a:noFill/>
          <a:ln>
            <a:noFill/>
          </a:ln>
        </p:spPr>
        <p:txBody>
          <a:bodyPr anchorCtr="0" anchor="b" bIns="46575" lIns="93175" spcFirstLastPara="1" rIns="93175" wrap="square" tIns="46575">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2" name="Shape 102"/>
        <p:cNvGrpSpPr/>
        <p:nvPr/>
      </p:nvGrpSpPr>
      <p:grpSpPr>
        <a:xfrm>
          <a:off x="0" y="0"/>
          <a:ext cx="0" cy="0"/>
          <a:chOff x="0" y="0"/>
          <a:chExt cx="0" cy="0"/>
        </a:xfrm>
      </p:grpSpPr>
      <p:sp>
        <p:nvSpPr>
          <p:cNvPr id="103" name="Google Shape;103;p1:notes"/>
          <p:cNvSpPr/>
          <p:nvPr>
            <p:ph idx="2" type="sldImg"/>
          </p:nvPr>
        </p:nvSpPr>
        <p:spPr>
          <a:xfrm>
            <a:off x="1414463" y="1162050"/>
            <a:ext cx="4181475" cy="31369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4" name="Google Shape;104;p1:notes"/>
          <p:cNvSpPr txBox="1"/>
          <p:nvPr>
            <p:ph idx="1" type="body"/>
          </p:nvPr>
        </p:nvSpPr>
        <p:spPr>
          <a:xfrm>
            <a:off x="701040" y="4473892"/>
            <a:ext cx="5608320" cy="3660458"/>
          </a:xfrm>
          <a:prstGeom prst="rect">
            <a:avLst/>
          </a:prstGeom>
          <a:noFill/>
          <a:ln>
            <a:noFill/>
          </a:ln>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05" name="Google Shape;105;p1:notes"/>
          <p:cNvSpPr txBox="1"/>
          <p:nvPr>
            <p:ph idx="12" type="sldNum"/>
          </p:nvPr>
        </p:nvSpPr>
        <p:spPr>
          <a:xfrm>
            <a:off x="3970938" y="8829967"/>
            <a:ext cx="3037840" cy="466433"/>
          </a:xfrm>
          <a:prstGeom prst="rect">
            <a:avLst/>
          </a:prstGeom>
          <a:noFill/>
          <a:ln>
            <a:noFill/>
          </a:ln>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1" name="Shape 181"/>
        <p:cNvGrpSpPr/>
        <p:nvPr/>
      </p:nvGrpSpPr>
      <p:grpSpPr>
        <a:xfrm>
          <a:off x="0" y="0"/>
          <a:ext cx="0" cy="0"/>
          <a:chOff x="0" y="0"/>
          <a:chExt cx="0" cy="0"/>
        </a:xfrm>
      </p:grpSpPr>
      <p:sp>
        <p:nvSpPr>
          <p:cNvPr id="182" name="Google Shape;182;p10:notes"/>
          <p:cNvSpPr/>
          <p:nvPr>
            <p:ph idx="2" type="sldImg"/>
          </p:nvPr>
        </p:nvSpPr>
        <p:spPr>
          <a:xfrm>
            <a:off x="1414463" y="1162050"/>
            <a:ext cx="4181475" cy="31369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83" name="Google Shape;183;p10:notes"/>
          <p:cNvSpPr txBox="1"/>
          <p:nvPr>
            <p:ph idx="1" type="body"/>
          </p:nvPr>
        </p:nvSpPr>
        <p:spPr>
          <a:xfrm>
            <a:off x="701040" y="4473892"/>
            <a:ext cx="5608320" cy="3660458"/>
          </a:xfrm>
          <a:prstGeom prst="rect">
            <a:avLst/>
          </a:prstGeom>
          <a:noFill/>
          <a:ln>
            <a:noFill/>
          </a:ln>
        </p:spPr>
        <p:txBody>
          <a:bodyPr anchorCtr="0" anchor="t" bIns="46575" lIns="93175" spcFirstLastPara="1" rIns="93175" wrap="square" tIns="46575">
            <a:noAutofit/>
          </a:bodyPr>
          <a:lstStyle/>
          <a:p>
            <a:pPr indent="0" lvl="0" marL="0" rtl="0" algn="l">
              <a:spcBef>
                <a:spcPts val="0"/>
              </a:spcBef>
              <a:spcAft>
                <a:spcPts val="0"/>
              </a:spcAft>
              <a:buNone/>
            </a:pPr>
            <a:r>
              <a:rPr b="1" lang="en-US" sz="3100"/>
              <a:t>Definition:</a:t>
            </a:r>
            <a:endParaRPr/>
          </a:p>
          <a:p>
            <a:pPr indent="-63500" lvl="1" marL="384048" rtl="0" algn="l">
              <a:spcBef>
                <a:spcPts val="0"/>
              </a:spcBef>
              <a:spcAft>
                <a:spcPts val="0"/>
              </a:spcAft>
              <a:buClr>
                <a:schemeClr val="dk1"/>
              </a:buClr>
              <a:buSzPts val="1000"/>
              <a:buFont typeface="Arial"/>
              <a:buChar char="•"/>
            </a:pPr>
            <a:r>
              <a:rPr lang="en-US"/>
              <a:t>Welder who works heavily with blueprints and is responsible for fabricating and tacking parts together.</a:t>
            </a:r>
            <a:endParaRPr/>
          </a:p>
          <a:p>
            <a:pPr indent="-63500" lvl="1" marL="384048" rtl="0" algn="l">
              <a:spcBef>
                <a:spcPts val="0"/>
              </a:spcBef>
              <a:spcAft>
                <a:spcPts val="0"/>
              </a:spcAft>
              <a:buClr>
                <a:schemeClr val="dk1"/>
              </a:buClr>
              <a:buSzPts val="1000"/>
              <a:buFont typeface="Arial"/>
              <a:buChar char="•"/>
            </a:pPr>
            <a:r>
              <a:rPr lang="en-US"/>
              <a:t>Fabricator/Fitter welders will then hand off the parts to a production welder to weld, or will weld it themselves.</a:t>
            </a:r>
            <a:endParaRPr/>
          </a:p>
          <a:p>
            <a:pPr indent="-63500" lvl="1" marL="384048" rtl="0" algn="l">
              <a:spcBef>
                <a:spcPts val="0"/>
              </a:spcBef>
              <a:spcAft>
                <a:spcPts val="0"/>
              </a:spcAft>
              <a:buClr>
                <a:schemeClr val="dk1"/>
              </a:buClr>
              <a:buSzPts val="1000"/>
              <a:buFont typeface="Arial"/>
              <a:buChar char="•"/>
            </a:pPr>
            <a:r>
              <a:rPr lang="en-US"/>
              <a:t>Usually have responsibility dealing with cutting, drilling, and other fabrication processes</a:t>
            </a:r>
            <a:endParaRPr/>
          </a:p>
          <a:p>
            <a:pPr indent="-63500" lvl="1" marL="384048" rtl="0" algn="l">
              <a:spcBef>
                <a:spcPts val="0"/>
              </a:spcBef>
              <a:spcAft>
                <a:spcPts val="0"/>
              </a:spcAft>
              <a:buClr>
                <a:schemeClr val="dk1"/>
              </a:buClr>
              <a:buSzPts val="1000"/>
              <a:buFont typeface="Arial"/>
              <a:buChar char="•"/>
            </a:pPr>
            <a:r>
              <a:rPr lang="en-US"/>
              <a:t>May use fasteners (bolts, rivets, screws, etc.) to put parts together; more so than a production welder would.</a:t>
            </a:r>
            <a:endParaRPr/>
          </a:p>
          <a:p>
            <a:pPr indent="0" lvl="0" marL="0" rtl="0" algn="l">
              <a:spcBef>
                <a:spcPts val="0"/>
              </a:spcBef>
              <a:spcAft>
                <a:spcPts val="0"/>
              </a:spcAft>
              <a:buNone/>
            </a:pPr>
            <a:r>
              <a:t/>
            </a:r>
            <a:endParaRPr/>
          </a:p>
        </p:txBody>
      </p:sp>
      <p:sp>
        <p:nvSpPr>
          <p:cNvPr id="184" name="Google Shape;184;p10:notes"/>
          <p:cNvSpPr txBox="1"/>
          <p:nvPr>
            <p:ph idx="12" type="sldNum"/>
          </p:nvPr>
        </p:nvSpPr>
        <p:spPr>
          <a:xfrm>
            <a:off x="3970938" y="8829967"/>
            <a:ext cx="3037840" cy="466433"/>
          </a:xfrm>
          <a:prstGeom prst="rect">
            <a:avLst/>
          </a:prstGeom>
          <a:noFill/>
          <a:ln>
            <a:noFill/>
          </a:ln>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0" name="Shape 190"/>
        <p:cNvGrpSpPr/>
        <p:nvPr/>
      </p:nvGrpSpPr>
      <p:grpSpPr>
        <a:xfrm>
          <a:off x="0" y="0"/>
          <a:ext cx="0" cy="0"/>
          <a:chOff x="0" y="0"/>
          <a:chExt cx="0" cy="0"/>
        </a:xfrm>
      </p:grpSpPr>
      <p:sp>
        <p:nvSpPr>
          <p:cNvPr id="191" name="Google Shape;191;p11:notes"/>
          <p:cNvSpPr txBox="1"/>
          <p:nvPr>
            <p:ph idx="1" type="body"/>
          </p:nvPr>
        </p:nvSpPr>
        <p:spPr>
          <a:xfrm>
            <a:off x="701040" y="4473892"/>
            <a:ext cx="5608320" cy="3660458"/>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92" name="Google Shape;192;p11:notes"/>
          <p:cNvSpPr/>
          <p:nvPr>
            <p:ph idx="2" type="sldImg"/>
          </p:nvPr>
        </p:nvSpPr>
        <p:spPr>
          <a:xfrm>
            <a:off x="1414463" y="1162050"/>
            <a:ext cx="4181475" cy="31369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9" name="Shape 109"/>
        <p:cNvGrpSpPr/>
        <p:nvPr/>
      </p:nvGrpSpPr>
      <p:grpSpPr>
        <a:xfrm>
          <a:off x="0" y="0"/>
          <a:ext cx="0" cy="0"/>
          <a:chOff x="0" y="0"/>
          <a:chExt cx="0" cy="0"/>
        </a:xfrm>
      </p:grpSpPr>
      <p:sp>
        <p:nvSpPr>
          <p:cNvPr id="110" name="Google Shape;110;p2:notes"/>
          <p:cNvSpPr/>
          <p:nvPr>
            <p:ph idx="2" type="sldImg"/>
          </p:nvPr>
        </p:nvSpPr>
        <p:spPr>
          <a:xfrm>
            <a:off x="1414463" y="1162050"/>
            <a:ext cx="4181475" cy="31369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11" name="Google Shape;111;p2:notes"/>
          <p:cNvSpPr txBox="1"/>
          <p:nvPr>
            <p:ph idx="1" type="body"/>
          </p:nvPr>
        </p:nvSpPr>
        <p:spPr>
          <a:xfrm>
            <a:off x="701040" y="4473892"/>
            <a:ext cx="5608320" cy="3660458"/>
          </a:xfrm>
          <a:prstGeom prst="rect">
            <a:avLst/>
          </a:prstGeom>
          <a:noFill/>
          <a:ln>
            <a:noFill/>
          </a:ln>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12" name="Google Shape;112;p2:notes"/>
          <p:cNvSpPr txBox="1"/>
          <p:nvPr>
            <p:ph idx="12" type="sldNum"/>
          </p:nvPr>
        </p:nvSpPr>
        <p:spPr>
          <a:xfrm>
            <a:off x="3970938" y="8829967"/>
            <a:ext cx="3037840" cy="466433"/>
          </a:xfrm>
          <a:prstGeom prst="rect">
            <a:avLst/>
          </a:prstGeom>
          <a:noFill/>
          <a:ln>
            <a:noFill/>
          </a:ln>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8" name="Shape 118"/>
        <p:cNvGrpSpPr/>
        <p:nvPr/>
      </p:nvGrpSpPr>
      <p:grpSpPr>
        <a:xfrm>
          <a:off x="0" y="0"/>
          <a:ext cx="0" cy="0"/>
          <a:chOff x="0" y="0"/>
          <a:chExt cx="0" cy="0"/>
        </a:xfrm>
      </p:grpSpPr>
      <p:sp>
        <p:nvSpPr>
          <p:cNvPr id="119" name="Google Shape;119;p3:notes"/>
          <p:cNvSpPr/>
          <p:nvPr>
            <p:ph idx="2" type="sldImg"/>
          </p:nvPr>
        </p:nvSpPr>
        <p:spPr>
          <a:xfrm>
            <a:off x="1414463" y="1162050"/>
            <a:ext cx="4181475" cy="31369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20" name="Google Shape;120;p3:notes"/>
          <p:cNvSpPr txBox="1"/>
          <p:nvPr>
            <p:ph idx="1" type="body"/>
          </p:nvPr>
        </p:nvSpPr>
        <p:spPr>
          <a:xfrm>
            <a:off x="701040" y="4473892"/>
            <a:ext cx="5608320" cy="3660458"/>
          </a:xfrm>
          <a:prstGeom prst="rect">
            <a:avLst/>
          </a:prstGeom>
          <a:noFill/>
          <a:ln>
            <a:noFill/>
          </a:ln>
        </p:spPr>
        <p:txBody>
          <a:bodyPr anchorCtr="0" anchor="t" bIns="46575" lIns="93175" spcFirstLastPara="1" rIns="93175" wrap="square" tIns="46575">
            <a:noAutofit/>
          </a:bodyPr>
          <a:lstStyle/>
          <a:p>
            <a:pPr indent="0" lvl="0" marL="0" rtl="0" algn="l">
              <a:spcBef>
                <a:spcPts val="0"/>
              </a:spcBef>
              <a:spcAft>
                <a:spcPts val="0"/>
              </a:spcAft>
              <a:buNone/>
            </a:pPr>
            <a:r>
              <a:rPr b="1" lang="en-US" sz="3100"/>
              <a:t>Definition:</a:t>
            </a:r>
            <a:endParaRPr/>
          </a:p>
          <a:p>
            <a:pPr indent="-63500" lvl="1" marL="384048" rtl="0" algn="l">
              <a:spcBef>
                <a:spcPts val="0"/>
              </a:spcBef>
              <a:spcAft>
                <a:spcPts val="0"/>
              </a:spcAft>
              <a:buClr>
                <a:schemeClr val="dk1"/>
              </a:buClr>
              <a:buSzPts val="1000"/>
              <a:buFont typeface="Arial"/>
              <a:buChar char="•"/>
            </a:pPr>
            <a:r>
              <a:rPr lang="en-US"/>
              <a:t>Welder who works heavily with blueprints and is responsible for fabricating and tacking parts together.</a:t>
            </a:r>
            <a:endParaRPr/>
          </a:p>
          <a:p>
            <a:pPr indent="-63500" lvl="1" marL="384048" rtl="0" algn="l">
              <a:spcBef>
                <a:spcPts val="0"/>
              </a:spcBef>
              <a:spcAft>
                <a:spcPts val="0"/>
              </a:spcAft>
              <a:buClr>
                <a:schemeClr val="dk1"/>
              </a:buClr>
              <a:buSzPts val="1000"/>
              <a:buFont typeface="Arial"/>
              <a:buChar char="•"/>
            </a:pPr>
            <a:r>
              <a:rPr lang="en-US"/>
              <a:t>Fabricator/Fitter welders will then hand off the parts to a production welder to weld, or will weld it themselves.</a:t>
            </a:r>
            <a:endParaRPr/>
          </a:p>
          <a:p>
            <a:pPr indent="-63500" lvl="1" marL="384048" rtl="0" algn="l">
              <a:spcBef>
                <a:spcPts val="0"/>
              </a:spcBef>
              <a:spcAft>
                <a:spcPts val="0"/>
              </a:spcAft>
              <a:buClr>
                <a:schemeClr val="dk1"/>
              </a:buClr>
              <a:buSzPts val="1000"/>
              <a:buFont typeface="Arial"/>
              <a:buChar char="•"/>
            </a:pPr>
            <a:r>
              <a:rPr lang="en-US"/>
              <a:t>Usually have responsibility dealing with cutting, drilling, and other fabrication processes</a:t>
            </a:r>
            <a:endParaRPr/>
          </a:p>
          <a:p>
            <a:pPr indent="-63500" lvl="1" marL="384048" rtl="0" algn="l">
              <a:spcBef>
                <a:spcPts val="0"/>
              </a:spcBef>
              <a:spcAft>
                <a:spcPts val="0"/>
              </a:spcAft>
              <a:buClr>
                <a:schemeClr val="dk1"/>
              </a:buClr>
              <a:buSzPts val="1000"/>
              <a:buFont typeface="Arial"/>
              <a:buChar char="•"/>
            </a:pPr>
            <a:r>
              <a:rPr lang="en-US"/>
              <a:t>May use fasteners (bolts, rivets, screws, etc.) to put parts together; more so than a production welder would.</a:t>
            </a:r>
            <a:endParaRPr/>
          </a:p>
          <a:p>
            <a:pPr indent="0" lvl="0" marL="0" rtl="0" algn="l">
              <a:spcBef>
                <a:spcPts val="0"/>
              </a:spcBef>
              <a:spcAft>
                <a:spcPts val="0"/>
              </a:spcAft>
              <a:buNone/>
            </a:pPr>
            <a:r>
              <a:t/>
            </a:r>
            <a:endParaRPr/>
          </a:p>
        </p:txBody>
      </p:sp>
      <p:sp>
        <p:nvSpPr>
          <p:cNvPr id="121" name="Google Shape;121;p3:notes"/>
          <p:cNvSpPr txBox="1"/>
          <p:nvPr>
            <p:ph idx="12" type="sldNum"/>
          </p:nvPr>
        </p:nvSpPr>
        <p:spPr>
          <a:xfrm>
            <a:off x="3970938" y="8829967"/>
            <a:ext cx="3037840" cy="466433"/>
          </a:xfrm>
          <a:prstGeom prst="rect">
            <a:avLst/>
          </a:prstGeom>
          <a:noFill/>
          <a:ln>
            <a:noFill/>
          </a:ln>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7" name="Shape 127"/>
        <p:cNvGrpSpPr/>
        <p:nvPr/>
      </p:nvGrpSpPr>
      <p:grpSpPr>
        <a:xfrm>
          <a:off x="0" y="0"/>
          <a:ext cx="0" cy="0"/>
          <a:chOff x="0" y="0"/>
          <a:chExt cx="0" cy="0"/>
        </a:xfrm>
      </p:grpSpPr>
      <p:sp>
        <p:nvSpPr>
          <p:cNvPr id="128" name="Google Shape;128;p4:notes"/>
          <p:cNvSpPr/>
          <p:nvPr>
            <p:ph idx="2" type="sldImg"/>
          </p:nvPr>
        </p:nvSpPr>
        <p:spPr>
          <a:xfrm>
            <a:off x="1414463" y="1162050"/>
            <a:ext cx="4181475" cy="31369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29" name="Google Shape;129;p4:notes"/>
          <p:cNvSpPr txBox="1"/>
          <p:nvPr>
            <p:ph idx="1" type="body"/>
          </p:nvPr>
        </p:nvSpPr>
        <p:spPr>
          <a:xfrm>
            <a:off x="701040" y="4473892"/>
            <a:ext cx="5608320" cy="3660458"/>
          </a:xfrm>
          <a:prstGeom prst="rect">
            <a:avLst/>
          </a:prstGeom>
          <a:noFill/>
          <a:ln>
            <a:noFill/>
          </a:ln>
        </p:spPr>
        <p:txBody>
          <a:bodyPr anchorCtr="0" anchor="t" bIns="46575" lIns="93175" spcFirstLastPara="1" rIns="93175" wrap="square" tIns="46575">
            <a:noAutofit/>
          </a:bodyPr>
          <a:lstStyle/>
          <a:p>
            <a:pPr indent="0" lvl="0" marL="0" rtl="0" algn="l">
              <a:spcBef>
                <a:spcPts val="0"/>
              </a:spcBef>
              <a:spcAft>
                <a:spcPts val="0"/>
              </a:spcAft>
              <a:buNone/>
            </a:pPr>
            <a:r>
              <a:rPr b="1" lang="en-US" sz="3100"/>
              <a:t>Definition:</a:t>
            </a:r>
            <a:endParaRPr/>
          </a:p>
          <a:p>
            <a:pPr indent="-63500" lvl="1" marL="384048" rtl="0" algn="l">
              <a:spcBef>
                <a:spcPts val="0"/>
              </a:spcBef>
              <a:spcAft>
                <a:spcPts val="0"/>
              </a:spcAft>
              <a:buClr>
                <a:schemeClr val="dk1"/>
              </a:buClr>
              <a:buSzPts val="1000"/>
              <a:buFont typeface="Arial"/>
              <a:buChar char="•"/>
            </a:pPr>
            <a:r>
              <a:rPr lang="en-US"/>
              <a:t>Welder who works heavily with blueprints and is responsible for fabricating and tacking parts together.</a:t>
            </a:r>
            <a:endParaRPr/>
          </a:p>
          <a:p>
            <a:pPr indent="-63500" lvl="1" marL="384048" rtl="0" algn="l">
              <a:spcBef>
                <a:spcPts val="0"/>
              </a:spcBef>
              <a:spcAft>
                <a:spcPts val="0"/>
              </a:spcAft>
              <a:buClr>
                <a:schemeClr val="dk1"/>
              </a:buClr>
              <a:buSzPts val="1000"/>
              <a:buFont typeface="Arial"/>
              <a:buChar char="•"/>
            </a:pPr>
            <a:r>
              <a:rPr lang="en-US"/>
              <a:t>Fabricator/Fitter welders will then hand off the parts to a production welder to weld, or will weld it themselves.</a:t>
            </a:r>
            <a:endParaRPr/>
          </a:p>
          <a:p>
            <a:pPr indent="-63500" lvl="1" marL="384048" rtl="0" algn="l">
              <a:spcBef>
                <a:spcPts val="0"/>
              </a:spcBef>
              <a:spcAft>
                <a:spcPts val="0"/>
              </a:spcAft>
              <a:buClr>
                <a:schemeClr val="dk1"/>
              </a:buClr>
              <a:buSzPts val="1000"/>
              <a:buFont typeface="Arial"/>
              <a:buChar char="•"/>
            </a:pPr>
            <a:r>
              <a:rPr lang="en-US"/>
              <a:t>Usually have responsibility dealing with cutting, drilling, and other fabrication processes</a:t>
            </a:r>
            <a:endParaRPr/>
          </a:p>
          <a:p>
            <a:pPr indent="-63500" lvl="1" marL="384048" rtl="0" algn="l">
              <a:spcBef>
                <a:spcPts val="0"/>
              </a:spcBef>
              <a:spcAft>
                <a:spcPts val="0"/>
              </a:spcAft>
              <a:buClr>
                <a:schemeClr val="dk1"/>
              </a:buClr>
              <a:buSzPts val="1000"/>
              <a:buFont typeface="Arial"/>
              <a:buChar char="•"/>
            </a:pPr>
            <a:r>
              <a:rPr lang="en-US"/>
              <a:t>May use fasteners (bolts, rivets, screws, etc.) to put parts together; more so than a production welder would.</a:t>
            </a:r>
            <a:endParaRPr/>
          </a:p>
          <a:p>
            <a:pPr indent="0" lvl="0" marL="0" rtl="0" algn="l">
              <a:spcBef>
                <a:spcPts val="0"/>
              </a:spcBef>
              <a:spcAft>
                <a:spcPts val="0"/>
              </a:spcAft>
              <a:buNone/>
            </a:pPr>
            <a:r>
              <a:t/>
            </a:r>
            <a:endParaRPr/>
          </a:p>
        </p:txBody>
      </p:sp>
      <p:sp>
        <p:nvSpPr>
          <p:cNvPr id="130" name="Google Shape;130;p4:notes"/>
          <p:cNvSpPr txBox="1"/>
          <p:nvPr>
            <p:ph idx="12" type="sldNum"/>
          </p:nvPr>
        </p:nvSpPr>
        <p:spPr>
          <a:xfrm>
            <a:off x="3970938" y="8829967"/>
            <a:ext cx="3037840" cy="466433"/>
          </a:xfrm>
          <a:prstGeom prst="rect">
            <a:avLst/>
          </a:prstGeom>
          <a:noFill/>
          <a:ln>
            <a:noFill/>
          </a:ln>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6" name="Shape 136"/>
        <p:cNvGrpSpPr/>
        <p:nvPr/>
      </p:nvGrpSpPr>
      <p:grpSpPr>
        <a:xfrm>
          <a:off x="0" y="0"/>
          <a:ext cx="0" cy="0"/>
          <a:chOff x="0" y="0"/>
          <a:chExt cx="0" cy="0"/>
        </a:xfrm>
      </p:grpSpPr>
      <p:sp>
        <p:nvSpPr>
          <p:cNvPr id="137" name="Google Shape;137;p5:notes"/>
          <p:cNvSpPr/>
          <p:nvPr>
            <p:ph idx="2" type="sldImg"/>
          </p:nvPr>
        </p:nvSpPr>
        <p:spPr>
          <a:xfrm>
            <a:off x="1414463" y="1162050"/>
            <a:ext cx="4181475" cy="31369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38" name="Google Shape;138;p5:notes"/>
          <p:cNvSpPr txBox="1"/>
          <p:nvPr>
            <p:ph idx="1" type="body"/>
          </p:nvPr>
        </p:nvSpPr>
        <p:spPr>
          <a:xfrm>
            <a:off x="701040" y="4473892"/>
            <a:ext cx="5608320" cy="3660458"/>
          </a:xfrm>
          <a:prstGeom prst="rect">
            <a:avLst/>
          </a:prstGeom>
          <a:noFill/>
          <a:ln>
            <a:noFill/>
          </a:ln>
        </p:spPr>
        <p:txBody>
          <a:bodyPr anchorCtr="0" anchor="t" bIns="46575" lIns="93175" spcFirstLastPara="1" rIns="93175" wrap="square" tIns="46575">
            <a:noAutofit/>
          </a:bodyPr>
          <a:lstStyle/>
          <a:p>
            <a:pPr indent="0" lvl="0" marL="0" rtl="0" algn="l">
              <a:spcBef>
                <a:spcPts val="0"/>
              </a:spcBef>
              <a:spcAft>
                <a:spcPts val="0"/>
              </a:spcAft>
              <a:buNone/>
            </a:pPr>
            <a:r>
              <a:rPr b="1" lang="en-US" sz="3100"/>
              <a:t>Definition:</a:t>
            </a:r>
            <a:endParaRPr/>
          </a:p>
          <a:p>
            <a:pPr indent="-63500" lvl="1" marL="384048" rtl="0" algn="l">
              <a:spcBef>
                <a:spcPts val="0"/>
              </a:spcBef>
              <a:spcAft>
                <a:spcPts val="0"/>
              </a:spcAft>
              <a:buClr>
                <a:schemeClr val="dk1"/>
              </a:buClr>
              <a:buSzPts val="1000"/>
              <a:buFont typeface="Arial"/>
              <a:buChar char="•"/>
            </a:pPr>
            <a:r>
              <a:rPr lang="en-US"/>
              <a:t>Welder who works heavily with blueprints and is responsible for fabricating and tacking parts together.</a:t>
            </a:r>
            <a:endParaRPr/>
          </a:p>
          <a:p>
            <a:pPr indent="-63500" lvl="1" marL="384048" rtl="0" algn="l">
              <a:spcBef>
                <a:spcPts val="0"/>
              </a:spcBef>
              <a:spcAft>
                <a:spcPts val="0"/>
              </a:spcAft>
              <a:buClr>
                <a:schemeClr val="dk1"/>
              </a:buClr>
              <a:buSzPts val="1000"/>
              <a:buFont typeface="Arial"/>
              <a:buChar char="•"/>
            </a:pPr>
            <a:r>
              <a:rPr lang="en-US"/>
              <a:t>Fabricator/Fitter welders will then hand off the parts to a production welder to weld, or will weld it themselves.</a:t>
            </a:r>
            <a:endParaRPr/>
          </a:p>
          <a:p>
            <a:pPr indent="-63500" lvl="1" marL="384048" rtl="0" algn="l">
              <a:spcBef>
                <a:spcPts val="0"/>
              </a:spcBef>
              <a:spcAft>
                <a:spcPts val="0"/>
              </a:spcAft>
              <a:buClr>
                <a:schemeClr val="dk1"/>
              </a:buClr>
              <a:buSzPts val="1000"/>
              <a:buFont typeface="Arial"/>
              <a:buChar char="•"/>
            </a:pPr>
            <a:r>
              <a:rPr lang="en-US"/>
              <a:t>Usually have responsibility dealing with cutting, drilling, and other fabrication processes</a:t>
            </a:r>
            <a:endParaRPr/>
          </a:p>
          <a:p>
            <a:pPr indent="-63500" lvl="1" marL="384048" rtl="0" algn="l">
              <a:spcBef>
                <a:spcPts val="0"/>
              </a:spcBef>
              <a:spcAft>
                <a:spcPts val="0"/>
              </a:spcAft>
              <a:buClr>
                <a:schemeClr val="dk1"/>
              </a:buClr>
              <a:buSzPts val="1000"/>
              <a:buFont typeface="Arial"/>
              <a:buChar char="•"/>
            </a:pPr>
            <a:r>
              <a:rPr lang="en-US"/>
              <a:t>May use fasteners (bolts, rivets, screws, etc.) to put parts together; more so than a production welder would.</a:t>
            </a:r>
            <a:endParaRPr/>
          </a:p>
          <a:p>
            <a:pPr indent="0" lvl="0" marL="0" rtl="0" algn="l">
              <a:spcBef>
                <a:spcPts val="0"/>
              </a:spcBef>
              <a:spcAft>
                <a:spcPts val="0"/>
              </a:spcAft>
              <a:buNone/>
            </a:pPr>
            <a:r>
              <a:t/>
            </a:r>
            <a:endParaRPr/>
          </a:p>
        </p:txBody>
      </p:sp>
      <p:sp>
        <p:nvSpPr>
          <p:cNvPr id="139" name="Google Shape;139;p5:notes"/>
          <p:cNvSpPr txBox="1"/>
          <p:nvPr>
            <p:ph idx="12" type="sldNum"/>
          </p:nvPr>
        </p:nvSpPr>
        <p:spPr>
          <a:xfrm>
            <a:off x="3970938" y="8829967"/>
            <a:ext cx="3037840" cy="466433"/>
          </a:xfrm>
          <a:prstGeom prst="rect">
            <a:avLst/>
          </a:prstGeom>
          <a:noFill/>
          <a:ln>
            <a:noFill/>
          </a:ln>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5" name="Shape 145"/>
        <p:cNvGrpSpPr/>
        <p:nvPr/>
      </p:nvGrpSpPr>
      <p:grpSpPr>
        <a:xfrm>
          <a:off x="0" y="0"/>
          <a:ext cx="0" cy="0"/>
          <a:chOff x="0" y="0"/>
          <a:chExt cx="0" cy="0"/>
        </a:xfrm>
      </p:grpSpPr>
      <p:sp>
        <p:nvSpPr>
          <p:cNvPr id="146" name="Google Shape;146;p6:notes"/>
          <p:cNvSpPr/>
          <p:nvPr>
            <p:ph idx="2" type="sldImg"/>
          </p:nvPr>
        </p:nvSpPr>
        <p:spPr>
          <a:xfrm>
            <a:off x="1414463" y="1162050"/>
            <a:ext cx="4181475" cy="31369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47" name="Google Shape;147;p6:notes"/>
          <p:cNvSpPr txBox="1"/>
          <p:nvPr>
            <p:ph idx="1" type="body"/>
          </p:nvPr>
        </p:nvSpPr>
        <p:spPr>
          <a:xfrm>
            <a:off x="701040" y="4473892"/>
            <a:ext cx="5608320" cy="3660458"/>
          </a:xfrm>
          <a:prstGeom prst="rect">
            <a:avLst/>
          </a:prstGeom>
          <a:noFill/>
          <a:ln>
            <a:noFill/>
          </a:ln>
        </p:spPr>
        <p:txBody>
          <a:bodyPr anchorCtr="0" anchor="t" bIns="46575" lIns="93175" spcFirstLastPara="1" rIns="93175" wrap="square" tIns="46575">
            <a:noAutofit/>
          </a:bodyPr>
          <a:lstStyle/>
          <a:p>
            <a:pPr indent="0" lvl="0" marL="0" rtl="0" algn="l">
              <a:spcBef>
                <a:spcPts val="0"/>
              </a:spcBef>
              <a:spcAft>
                <a:spcPts val="0"/>
              </a:spcAft>
              <a:buNone/>
            </a:pPr>
            <a:r>
              <a:rPr b="1" lang="en-US" sz="3100"/>
              <a:t>Definition:</a:t>
            </a:r>
            <a:endParaRPr/>
          </a:p>
          <a:p>
            <a:pPr indent="-63500" lvl="1" marL="384048" rtl="0" algn="l">
              <a:spcBef>
                <a:spcPts val="0"/>
              </a:spcBef>
              <a:spcAft>
                <a:spcPts val="0"/>
              </a:spcAft>
              <a:buClr>
                <a:schemeClr val="dk1"/>
              </a:buClr>
              <a:buSzPts val="1000"/>
              <a:buFont typeface="Arial"/>
              <a:buChar char="•"/>
            </a:pPr>
            <a:r>
              <a:rPr lang="en-US"/>
              <a:t>Welder who works heavily with blueprints and is responsible for fabricating and tacking parts together.</a:t>
            </a:r>
            <a:endParaRPr/>
          </a:p>
          <a:p>
            <a:pPr indent="-63500" lvl="1" marL="384048" rtl="0" algn="l">
              <a:spcBef>
                <a:spcPts val="0"/>
              </a:spcBef>
              <a:spcAft>
                <a:spcPts val="0"/>
              </a:spcAft>
              <a:buClr>
                <a:schemeClr val="dk1"/>
              </a:buClr>
              <a:buSzPts val="1000"/>
              <a:buFont typeface="Arial"/>
              <a:buChar char="•"/>
            </a:pPr>
            <a:r>
              <a:rPr lang="en-US"/>
              <a:t>Fabricator/Fitter welders will then hand off the parts to a production welder to weld, or will weld it themselves.</a:t>
            </a:r>
            <a:endParaRPr/>
          </a:p>
          <a:p>
            <a:pPr indent="-63500" lvl="1" marL="384048" rtl="0" algn="l">
              <a:spcBef>
                <a:spcPts val="0"/>
              </a:spcBef>
              <a:spcAft>
                <a:spcPts val="0"/>
              </a:spcAft>
              <a:buClr>
                <a:schemeClr val="dk1"/>
              </a:buClr>
              <a:buSzPts val="1000"/>
              <a:buFont typeface="Arial"/>
              <a:buChar char="•"/>
            </a:pPr>
            <a:r>
              <a:rPr lang="en-US"/>
              <a:t>Usually have responsibility dealing with cutting, drilling, and other fabrication processes</a:t>
            </a:r>
            <a:endParaRPr/>
          </a:p>
          <a:p>
            <a:pPr indent="-63500" lvl="1" marL="384048" rtl="0" algn="l">
              <a:spcBef>
                <a:spcPts val="0"/>
              </a:spcBef>
              <a:spcAft>
                <a:spcPts val="0"/>
              </a:spcAft>
              <a:buClr>
                <a:schemeClr val="dk1"/>
              </a:buClr>
              <a:buSzPts val="1000"/>
              <a:buFont typeface="Arial"/>
              <a:buChar char="•"/>
            </a:pPr>
            <a:r>
              <a:rPr lang="en-US"/>
              <a:t>May use fasteners (bolts, rivets, screws, etc.) to put parts together; more so than a production welder would.</a:t>
            </a:r>
            <a:endParaRPr/>
          </a:p>
          <a:p>
            <a:pPr indent="0" lvl="0" marL="0" rtl="0" algn="l">
              <a:spcBef>
                <a:spcPts val="0"/>
              </a:spcBef>
              <a:spcAft>
                <a:spcPts val="0"/>
              </a:spcAft>
              <a:buNone/>
            </a:pPr>
            <a:r>
              <a:t/>
            </a:r>
            <a:endParaRPr/>
          </a:p>
        </p:txBody>
      </p:sp>
      <p:sp>
        <p:nvSpPr>
          <p:cNvPr id="148" name="Google Shape;148;p6:notes"/>
          <p:cNvSpPr txBox="1"/>
          <p:nvPr>
            <p:ph idx="12" type="sldNum"/>
          </p:nvPr>
        </p:nvSpPr>
        <p:spPr>
          <a:xfrm>
            <a:off x="3970938" y="8829967"/>
            <a:ext cx="3037840" cy="466433"/>
          </a:xfrm>
          <a:prstGeom prst="rect">
            <a:avLst/>
          </a:prstGeom>
          <a:noFill/>
          <a:ln>
            <a:noFill/>
          </a:ln>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4" name="Shape 154"/>
        <p:cNvGrpSpPr/>
        <p:nvPr/>
      </p:nvGrpSpPr>
      <p:grpSpPr>
        <a:xfrm>
          <a:off x="0" y="0"/>
          <a:ext cx="0" cy="0"/>
          <a:chOff x="0" y="0"/>
          <a:chExt cx="0" cy="0"/>
        </a:xfrm>
      </p:grpSpPr>
      <p:sp>
        <p:nvSpPr>
          <p:cNvPr id="155" name="Google Shape;155;p7:notes"/>
          <p:cNvSpPr/>
          <p:nvPr>
            <p:ph idx="2" type="sldImg"/>
          </p:nvPr>
        </p:nvSpPr>
        <p:spPr>
          <a:xfrm>
            <a:off x="1414463" y="1162050"/>
            <a:ext cx="4181475" cy="31369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56" name="Google Shape;156;p7:notes"/>
          <p:cNvSpPr txBox="1"/>
          <p:nvPr>
            <p:ph idx="1" type="body"/>
          </p:nvPr>
        </p:nvSpPr>
        <p:spPr>
          <a:xfrm>
            <a:off x="701040" y="4473892"/>
            <a:ext cx="5608320" cy="3660458"/>
          </a:xfrm>
          <a:prstGeom prst="rect">
            <a:avLst/>
          </a:prstGeom>
          <a:noFill/>
          <a:ln>
            <a:noFill/>
          </a:ln>
        </p:spPr>
        <p:txBody>
          <a:bodyPr anchorCtr="0" anchor="t" bIns="46575" lIns="93175" spcFirstLastPara="1" rIns="93175" wrap="square" tIns="46575">
            <a:noAutofit/>
          </a:bodyPr>
          <a:lstStyle/>
          <a:p>
            <a:pPr indent="0" lvl="0" marL="0" rtl="0" algn="l">
              <a:spcBef>
                <a:spcPts val="0"/>
              </a:spcBef>
              <a:spcAft>
                <a:spcPts val="0"/>
              </a:spcAft>
              <a:buNone/>
            </a:pPr>
            <a:r>
              <a:rPr b="1" lang="en-US" sz="3100"/>
              <a:t>Definition:</a:t>
            </a:r>
            <a:endParaRPr/>
          </a:p>
          <a:p>
            <a:pPr indent="-63500" lvl="1" marL="384048" rtl="0" algn="l">
              <a:spcBef>
                <a:spcPts val="0"/>
              </a:spcBef>
              <a:spcAft>
                <a:spcPts val="0"/>
              </a:spcAft>
              <a:buClr>
                <a:schemeClr val="dk1"/>
              </a:buClr>
              <a:buSzPts val="1000"/>
              <a:buFont typeface="Arial"/>
              <a:buChar char="•"/>
            </a:pPr>
            <a:r>
              <a:rPr lang="en-US"/>
              <a:t>Welder who works heavily with blueprints and is responsible for fabricating and tacking parts together.</a:t>
            </a:r>
            <a:endParaRPr/>
          </a:p>
          <a:p>
            <a:pPr indent="-63500" lvl="1" marL="384048" rtl="0" algn="l">
              <a:spcBef>
                <a:spcPts val="0"/>
              </a:spcBef>
              <a:spcAft>
                <a:spcPts val="0"/>
              </a:spcAft>
              <a:buClr>
                <a:schemeClr val="dk1"/>
              </a:buClr>
              <a:buSzPts val="1000"/>
              <a:buFont typeface="Arial"/>
              <a:buChar char="•"/>
            </a:pPr>
            <a:r>
              <a:rPr lang="en-US"/>
              <a:t>Fabricator/Fitter welders will then hand off the parts to a production welder to weld, or will weld it themselves.</a:t>
            </a:r>
            <a:endParaRPr/>
          </a:p>
          <a:p>
            <a:pPr indent="-63500" lvl="1" marL="384048" rtl="0" algn="l">
              <a:spcBef>
                <a:spcPts val="0"/>
              </a:spcBef>
              <a:spcAft>
                <a:spcPts val="0"/>
              </a:spcAft>
              <a:buClr>
                <a:schemeClr val="dk1"/>
              </a:buClr>
              <a:buSzPts val="1000"/>
              <a:buFont typeface="Arial"/>
              <a:buChar char="•"/>
            </a:pPr>
            <a:r>
              <a:rPr lang="en-US"/>
              <a:t>Usually have responsibility dealing with cutting, drilling, and other fabrication processes</a:t>
            </a:r>
            <a:endParaRPr/>
          </a:p>
          <a:p>
            <a:pPr indent="-63500" lvl="1" marL="384048" rtl="0" algn="l">
              <a:spcBef>
                <a:spcPts val="0"/>
              </a:spcBef>
              <a:spcAft>
                <a:spcPts val="0"/>
              </a:spcAft>
              <a:buClr>
                <a:schemeClr val="dk1"/>
              </a:buClr>
              <a:buSzPts val="1000"/>
              <a:buFont typeface="Arial"/>
              <a:buChar char="•"/>
            </a:pPr>
            <a:r>
              <a:rPr lang="en-US"/>
              <a:t>May use fasteners (bolts, rivets, screws, etc.) to put parts together; more so than a production welder would.</a:t>
            </a:r>
            <a:endParaRPr/>
          </a:p>
          <a:p>
            <a:pPr indent="0" lvl="0" marL="0" rtl="0" algn="l">
              <a:spcBef>
                <a:spcPts val="0"/>
              </a:spcBef>
              <a:spcAft>
                <a:spcPts val="0"/>
              </a:spcAft>
              <a:buNone/>
            </a:pPr>
            <a:r>
              <a:t/>
            </a:r>
            <a:endParaRPr/>
          </a:p>
        </p:txBody>
      </p:sp>
      <p:sp>
        <p:nvSpPr>
          <p:cNvPr id="157" name="Google Shape;157;p7:notes"/>
          <p:cNvSpPr txBox="1"/>
          <p:nvPr>
            <p:ph idx="12" type="sldNum"/>
          </p:nvPr>
        </p:nvSpPr>
        <p:spPr>
          <a:xfrm>
            <a:off x="3970938" y="8829967"/>
            <a:ext cx="3037840" cy="466433"/>
          </a:xfrm>
          <a:prstGeom prst="rect">
            <a:avLst/>
          </a:prstGeom>
          <a:noFill/>
          <a:ln>
            <a:noFill/>
          </a:ln>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3" name="Shape 163"/>
        <p:cNvGrpSpPr/>
        <p:nvPr/>
      </p:nvGrpSpPr>
      <p:grpSpPr>
        <a:xfrm>
          <a:off x="0" y="0"/>
          <a:ext cx="0" cy="0"/>
          <a:chOff x="0" y="0"/>
          <a:chExt cx="0" cy="0"/>
        </a:xfrm>
      </p:grpSpPr>
      <p:sp>
        <p:nvSpPr>
          <p:cNvPr id="164" name="Google Shape;164;p8:notes"/>
          <p:cNvSpPr/>
          <p:nvPr>
            <p:ph idx="2" type="sldImg"/>
          </p:nvPr>
        </p:nvSpPr>
        <p:spPr>
          <a:xfrm>
            <a:off x="1414463" y="1162050"/>
            <a:ext cx="4181475" cy="31369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65" name="Google Shape;165;p8:notes"/>
          <p:cNvSpPr txBox="1"/>
          <p:nvPr>
            <p:ph idx="1" type="body"/>
          </p:nvPr>
        </p:nvSpPr>
        <p:spPr>
          <a:xfrm>
            <a:off x="701040" y="4473892"/>
            <a:ext cx="5608320" cy="3660458"/>
          </a:xfrm>
          <a:prstGeom prst="rect">
            <a:avLst/>
          </a:prstGeom>
          <a:noFill/>
          <a:ln>
            <a:noFill/>
          </a:ln>
        </p:spPr>
        <p:txBody>
          <a:bodyPr anchorCtr="0" anchor="t" bIns="46575" lIns="93175" spcFirstLastPara="1" rIns="93175" wrap="square" tIns="46575">
            <a:noAutofit/>
          </a:bodyPr>
          <a:lstStyle/>
          <a:p>
            <a:pPr indent="0" lvl="0" marL="0" rtl="0" algn="l">
              <a:spcBef>
                <a:spcPts val="0"/>
              </a:spcBef>
              <a:spcAft>
                <a:spcPts val="0"/>
              </a:spcAft>
              <a:buNone/>
            </a:pPr>
            <a:r>
              <a:rPr b="1" lang="en-US" sz="3100"/>
              <a:t>Definition:</a:t>
            </a:r>
            <a:endParaRPr/>
          </a:p>
          <a:p>
            <a:pPr indent="-63500" lvl="1" marL="384048" rtl="0" algn="l">
              <a:spcBef>
                <a:spcPts val="0"/>
              </a:spcBef>
              <a:spcAft>
                <a:spcPts val="0"/>
              </a:spcAft>
              <a:buClr>
                <a:schemeClr val="dk1"/>
              </a:buClr>
              <a:buSzPts val="1000"/>
              <a:buFont typeface="Arial"/>
              <a:buChar char="•"/>
            </a:pPr>
            <a:r>
              <a:rPr lang="en-US"/>
              <a:t>Welder who works heavily with blueprints and is responsible for fabricating and tacking parts together.</a:t>
            </a:r>
            <a:endParaRPr/>
          </a:p>
          <a:p>
            <a:pPr indent="-63500" lvl="1" marL="384048" rtl="0" algn="l">
              <a:spcBef>
                <a:spcPts val="0"/>
              </a:spcBef>
              <a:spcAft>
                <a:spcPts val="0"/>
              </a:spcAft>
              <a:buClr>
                <a:schemeClr val="dk1"/>
              </a:buClr>
              <a:buSzPts val="1000"/>
              <a:buFont typeface="Arial"/>
              <a:buChar char="•"/>
            </a:pPr>
            <a:r>
              <a:rPr lang="en-US"/>
              <a:t>Fabricator/Fitter welders will then hand off the parts to a production welder to weld, or will weld it themselves.</a:t>
            </a:r>
            <a:endParaRPr/>
          </a:p>
          <a:p>
            <a:pPr indent="-63500" lvl="1" marL="384048" rtl="0" algn="l">
              <a:spcBef>
                <a:spcPts val="0"/>
              </a:spcBef>
              <a:spcAft>
                <a:spcPts val="0"/>
              </a:spcAft>
              <a:buClr>
                <a:schemeClr val="dk1"/>
              </a:buClr>
              <a:buSzPts val="1000"/>
              <a:buFont typeface="Arial"/>
              <a:buChar char="•"/>
            </a:pPr>
            <a:r>
              <a:rPr lang="en-US"/>
              <a:t>Usually have responsibility dealing with cutting, drilling, and other fabrication processes</a:t>
            </a:r>
            <a:endParaRPr/>
          </a:p>
          <a:p>
            <a:pPr indent="-63500" lvl="1" marL="384048" rtl="0" algn="l">
              <a:spcBef>
                <a:spcPts val="0"/>
              </a:spcBef>
              <a:spcAft>
                <a:spcPts val="0"/>
              </a:spcAft>
              <a:buClr>
                <a:schemeClr val="dk1"/>
              </a:buClr>
              <a:buSzPts val="1000"/>
              <a:buFont typeface="Arial"/>
              <a:buChar char="•"/>
            </a:pPr>
            <a:r>
              <a:rPr lang="en-US"/>
              <a:t>May use fasteners (bolts, rivets, screws, etc.) to put parts together; more so than a production welder would.</a:t>
            </a:r>
            <a:endParaRPr/>
          </a:p>
          <a:p>
            <a:pPr indent="0" lvl="0" marL="0" rtl="0" algn="l">
              <a:spcBef>
                <a:spcPts val="0"/>
              </a:spcBef>
              <a:spcAft>
                <a:spcPts val="0"/>
              </a:spcAft>
              <a:buNone/>
            </a:pPr>
            <a:r>
              <a:t/>
            </a:r>
            <a:endParaRPr/>
          </a:p>
        </p:txBody>
      </p:sp>
      <p:sp>
        <p:nvSpPr>
          <p:cNvPr id="166" name="Google Shape;166;p8:notes"/>
          <p:cNvSpPr txBox="1"/>
          <p:nvPr>
            <p:ph idx="12" type="sldNum"/>
          </p:nvPr>
        </p:nvSpPr>
        <p:spPr>
          <a:xfrm>
            <a:off x="3970938" y="8829967"/>
            <a:ext cx="3037840" cy="466433"/>
          </a:xfrm>
          <a:prstGeom prst="rect">
            <a:avLst/>
          </a:prstGeom>
          <a:noFill/>
          <a:ln>
            <a:noFill/>
          </a:ln>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2" name="Shape 172"/>
        <p:cNvGrpSpPr/>
        <p:nvPr/>
      </p:nvGrpSpPr>
      <p:grpSpPr>
        <a:xfrm>
          <a:off x="0" y="0"/>
          <a:ext cx="0" cy="0"/>
          <a:chOff x="0" y="0"/>
          <a:chExt cx="0" cy="0"/>
        </a:xfrm>
      </p:grpSpPr>
      <p:sp>
        <p:nvSpPr>
          <p:cNvPr id="173" name="Google Shape;173;p9:notes"/>
          <p:cNvSpPr/>
          <p:nvPr>
            <p:ph idx="2" type="sldImg"/>
          </p:nvPr>
        </p:nvSpPr>
        <p:spPr>
          <a:xfrm>
            <a:off x="1414463" y="1162050"/>
            <a:ext cx="4181475" cy="31369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74" name="Google Shape;174;p9:notes"/>
          <p:cNvSpPr txBox="1"/>
          <p:nvPr>
            <p:ph idx="1" type="body"/>
          </p:nvPr>
        </p:nvSpPr>
        <p:spPr>
          <a:xfrm>
            <a:off x="701040" y="4473892"/>
            <a:ext cx="5608320" cy="3660458"/>
          </a:xfrm>
          <a:prstGeom prst="rect">
            <a:avLst/>
          </a:prstGeom>
          <a:noFill/>
          <a:ln>
            <a:noFill/>
          </a:ln>
        </p:spPr>
        <p:txBody>
          <a:bodyPr anchorCtr="0" anchor="t" bIns="46575" lIns="93175" spcFirstLastPara="1" rIns="93175" wrap="square" tIns="46575">
            <a:noAutofit/>
          </a:bodyPr>
          <a:lstStyle/>
          <a:p>
            <a:pPr indent="0" lvl="0" marL="0" rtl="0" algn="l">
              <a:spcBef>
                <a:spcPts val="0"/>
              </a:spcBef>
              <a:spcAft>
                <a:spcPts val="0"/>
              </a:spcAft>
              <a:buNone/>
            </a:pPr>
            <a:r>
              <a:rPr b="1" lang="en-US" sz="3100"/>
              <a:t>Definition:</a:t>
            </a:r>
            <a:endParaRPr/>
          </a:p>
          <a:p>
            <a:pPr indent="-63500" lvl="1" marL="384048" rtl="0" algn="l">
              <a:spcBef>
                <a:spcPts val="0"/>
              </a:spcBef>
              <a:spcAft>
                <a:spcPts val="0"/>
              </a:spcAft>
              <a:buClr>
                <a:schemeClr val="dk1"/>
              </a:buClr>
              <a:buSzPts val="1000"/>
              <a:buFont typeface="Arial"/>
              <a:buChar char="•"/>
            </a:pPr>
            <a:r>
              <a:rPr lang="en-US"/>
              <a:t>Welder who works heavily with blueprints and is responsible for fabricating and tacking parts together.</a:t>
            </a:r>
            <a:endParaRPr/>
          </a:p>
          <a:p>
            <a:pPr indent="-63500" lvl="1" marL="384048" rtl="0" algn="l">
              <a:spcBef>
                <a:spcPts val="0"/>
              </a:spcBef>
              <a:spcAft>
                <a:spcPts val="0"/>
              </a:spcAft>
              <a:buClr>
                <a:schemeClr val="dk1"/>
              </a:buClr>
              <a:buSzPts val="1000"/>
              <a:buFont typeface="Arial"/>
              <a:buChar char="•"/>
            </a:pPr>
            <a:r>
              <a:rPr lang="en-US"/>
              <a:t>Fabricator/Fitter welders will then hand off the parts to a production welder to weld, or will weld it themselves.</a:t>
            </a:r>
            <a:endParaRPr/>
          </a:p>
          <a:p>
            <a:pPr indent="-63500" lvl="1" marL="384048" rtl="0" algn="l">
              <a:spcBef>
                <a:spcPts val="0"/>
              </a:spcBef>
              <a:spcAft>
                <a:spcPts val="0"/>
              </a:spcAft>
              <a:buClr>
                <a:schemeClr val="dk1"/>
              </a:buClr>
              <a:buSzPts val="1000"/>
              <a:buFont typeface="Arial"/>
              <a:buChar char="•"/>
            </a:pPr>
            <a:r>
              <a:rPr lang="en-US"/>
              <a:t>Usually have responsibility dealing with cutting, drilling, and other fabrication processes</a:t>
            </a:r>
            <a:endParaRPr/>
          </a:p>
          <a:p>
            <a:pPr indent="-63500" lvl="1" marL="384048" rtl="0" algn="l">
              <a:spcBef>
                <a:spcPts val="0"/>
              </a:spcBef>
              <a:spcAft>
                <a:spcPts val="0"/>
              </a:spcAft>
              <a:buClr>
                <a:schemeClr val="dk1"/>
              </a:buClr>
              <a:buSzPts val="1000"/>
              <a:buFont typeface="Arial"/>
              <a:buChar char="•"/>
            </a:pPr>
            <a:r>
              <a:rPr lang="en-US"/>
              <a:t>May use fasteners (bolts, rivets, screws, etc.) to put parts together; more so than a production welder would.</a:t>
            </a:r>
            <a:endParaRPr/>
          </a:p>
          <a:p>
            <a:pPr indent="0" lvl="0" marL="0" rtl="0" algn="l">
              <a:spcBef>
                <a:spcPts val="0"/>
              </a:spcBef>
              <a:spcAft>
                <a:spcPts val="0"/>
              </a:spcAft>
              <a:buNone/>
            </a:pPr>
            <a:r>
              <a:t/>
            </a:r>
            <a:endParaRPr/>
          </a:p>
        </p:txBody>
      </p:sp>
      <p:sp>
        <p:nvSpPr>
          <p:cNvPr id="175" name="Google Shape;175;p9:notes"/>
          <p:cNvSpPr txBox="1"/>
          <p:nvPr>
            <p:ph idx="12" type="sldNum"/>
          </p:nvPr>
        </p:nvSpPr>
        <p:spPr>
          <a:xfrm>
            <a:off x="3970938" y="8829967"/>
            <a:ext cx="3037840" cy="466433"/>
          </a:xfrm>
          <a:prstGeom prst="rect">
            <a:avLst/>
          </a:prstGeom>
          <a:noFill/>
          <a:ln>
            <a:noFill/>
          </a:ln>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g"/><Relationship Id="rId3" Type="http://schemas.openxmlformats.org/officeDocument/2006/relationships/image" Target="../media/image5.png"/><Relationship Id="rId4" Type="http://schemas.openxmlformats.org/officeDocument/2006/relationships/image" Target="../media/image1.png"/><Relationship Id="rId5" Type="http://schemas.openxmlformats.org/officeDocument/2006/relationships/image" Target="../media/image9.jp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 Id="rId3" Type="http://schemas.openxmlformats.org/officeDocument/2006/relationships/hyperlink" Target="http://www.realityworks.com/" TargetMode="Externa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png"/><Relationship Id="rId3" Type="http://schemas.openxmlformats.org/officeDocument/2006/relationships/image" Target="../media/image4.png"/><Relationship Id="rId4" Type="http://schemas.openxmlformats.org/officeDocument/2006/relationships/hyperlink" Target="http://www.realityworks.com/" TargetMode="External"/><Relationship Id="rId5" Type="http://schemas.openxmlformats.org/officeDocument/2006/relationships/image" Target="../media/image5.png"/><Relationship Id="rId6" Type="http://schemas.openxmlformats.org/officeDocument/2006/relationships/image" Target="../media/image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png"/><Relationship Id="rId3" Type="http://schemas.openxmlformats.org/officeDocument/2006/relationships/image" Target="../media/image3.png"/><Relationship Id="rId4" Type="http://schemas.openxmlformats.org/officeDocument/2006/relationships/hyperlink" Target="http://www.realityworks.com/" TargetMode="Externa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png"/><Relationship Id="rId3" Type="http://schemas.openxmlformats.org/officeDocument/2006/relationships/hyperlink" Target="http://www.realityworks.com/" TargetMode="Externa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png"/><Relationship Id="rId3" Type="http://schemas.openxmlformats.org/officeDocument/2006/relationships/hyperlink" Target="http://www.realityworks.com/" TargetMode="External"/><Relationship Id="rId4" Type="http://schemas.openxmlformats.org/officeDocument/2006/relationships/image" Target="../media/image7.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itle Slide">
  <p:cSld name="1_Title Slide">
    <p:spTree>
      <p:nvGrpSpPr>
        <p:cNvPr id="16" name="Shape 16"/>
        <p:cNvGrpSpPr/>
        <p:nvPr/>
      </p:nvGrpSpPr>
      <p:grpSpPr>
        <a:xfrm>
          <a:off x="0" y="0"/>
          <a:ext cx="0" cy="0"/>
          <a:chOff x="0" y="0"/>
          <a:chExt cx="0" cy="0"/>
        </a:xfrm>
      </p:grpSpPr>
      <p:sp>
        <p:nvSpPr>
          <p:cNvPr id="17" name="Google Shape;17;p2"/>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lvl1pPr indent="0" lvl="0" marL="0" algn="ctr">
              <a:spcBef>
                <a:spcPts val="0"/>
              </a:spcBef>
              <a:buNone/>
              <a:defRPr/>
            </a:lvl1pPr>
            <a:lvl2pPr indent="0" lvl="1" marL="0" algn="ctr">
              <a:spcBef>
                <a:spcPts val="0"/>
              </a:spcBef>
              <a:buNone/>
              <a:defRPr/>
            </a:lvl2pPr>
            <a:lvl3pPr indent="0" lvl="2" marL="0" algn="ctr">
              <a:spcBef>
                <a:spcPts val="0"/>
              </a:spcBef>
              <a:buNone/>
              <a:defRPr/>
            </a:lvl3pPr>
            <a:lvl4pPr indent="0" lvl="3" marL="0" algn="ctr">
              <a:spcBef>
                <a:spcPts val="0"/>
              </a:spcBef>
              <a:buNone/>
              <a:defRPr/>
            </a:lvl4pPr>
            <a:lvl5pPr indent="0" lvl="4" marL="0" algn="ctr">
              <a:spcBef>
                <a:spcPts val="0"/>
              </a:spcBef>
              <a:buNone/>
              <a:defRPr/>
            </a:lvl5pPr>
            <a:lvl6pPr indent="0" lvl="5" marL="0" algn="ctr">
              <a:spcBef>
                <a:spcPts val="0"/>
              </a:spcBef>
              <a:buNone/>
              <a:defRPr/>
            </a:lvl6pPr>
            <a:lvl7pPr indent="0" lvl="6" marL="0" algn="ctr">
              <a:spcBef>
                <a:spcPts val="0"/>
              </a:spcBef>
              <a:buNone/>
              <a:defRPr/>
            </a:lvl7pPr>
            <a:lvl8pPr indent="0" lvl="7" marL="0" algn="ctr">
              <a:spcBef>
                <a:spcPts val="0"/>
              </a:spcBef>
              <a:buNone/>
              <a:defRPr/>
            </a:lvl8pPr>
            <a:lvl9pPr indent="0" lvl="8" marL="0" algn="ctr">
              <a:spcBef>
                <a:spcPts val="0"/>
              </a:spcBef>
              <a:buNone/>
              <a:defRPr/>
            </a:lvl9pPr>
          </a:lstStyle>
          <a:p>
            <a:pPr indent="0" lvl="0" marL="0" rtl="0" algn="ctr">
              <a:spcBef>
                <a:spcPts val="0"/>
              </a:spcBef>
              <a:spcAft>
                <a:spcPts val="0"/>
              </a:spcAft>
              <a:buNone/>
            </a:pPr>
            <a:fld id="{00000000-1234-1234-1234-123412341234}" type="slidenum">
              <a:rPr lang="en-US"/>
              <a:t>‹#›</a:t>
            </a:fld>
            <a:endParaRPr/>
          </a:p>
        </p:txBody>
      </p:sp>
      <p:pic>
        <p:nvPicPr>
          <p:cNvPr id="18" name="Google Shape;18;p2"/>
          <p:cNvPicPr preferRelativeResize="0"/>
          <p:nvPr/>
        </p:nvPicPr>
        <p:blipFill rotWithShape="1">
          <a:blip r:embed="rId2">
            <a:alphaModFix/>
          </a:blip>
          <a:srcRect b="0" l="0" r="0" t="0"/>
          <a:stretch/>
        </p:blipFill>
        <p:spPr>
          <a:xfrm>
            <a:off x="-521209" y="0"/>
            <a:ext cx="10254634" cy="5790463"/>
          </a:xfrm>
          <a:prstGeom prst="rect">
            <a:avLst/>
          </a:prstGeom>
          <a:noFill/>
          <a:ln>
            <a:noFill/>
          </a:ln>
        </p:spPr>
      </p:pic>
      <p:sp>
        <p:nvSpPr>
          <p:cNvPr id="19" name="Google Shape;19;p2"/>
          <p:cNvSpPr/>
          <p:nvPr/>
        </p:nvSpPr>
        <p:spPr>
          <a:xfrm>
            <a:off x="0" y="5786909"/>
            <a:ext cx="9144000" cy="501058"/>
          </a:xfrm>
          <a:prstGeom prst="rect">
            <a:avLst/>
          </a:prstGeom>
          <a:solidFill>
            <a:srgbClr val="D8D8D8"/>
          </a:solidFill>
          <a:ln>
            <a:noFill/>
          </a:ln>
          <a:effectLst>
            <a:outerShdw blurRad="50800" rotWithShape="0" algn="t" dir="5400000" dist="38100">
              <a:srgbClr val="000000">
                <a:alpha val="4000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513" u="none" cap="none" strike="noStrike">
              <a:solidFill>
                <a:schemeClr val="lt1"/>
              </a:solidFill>
              <a:latin typeface="Calibri"/>
              <a:ea typeface="Calibri"/>
              <a:cs typeface="Calibri"/>
              <a:sym typeface="Calibri"/>
            </a:endParaRPr>
          </a:p>
        </p:txBody>
      </p:sp>
      <p:pic>
        <p:nvPicPr>
          <p:cNvPr id="20" name="Google Shape;20;p2"/>
          <p:cNvPicPr preferRelativeResize="0"/>
          <p:nvPr/>
        </p:nvPicPr>
        <p:blipFill rotWithShape="1">
          <a:blip r:embed="rId3">
            <a:alphaModFix/>
          </a:blip>
          <a:srcRect b="0" l="0" r="0" t="0"/>
          <a:stretch/>
        </p:blipFill>
        <p:spPr>
          <a:xfrm>
            <a:off x="5999791" y="4316876"/>
            <a:ext cx="2212058" cy="1868854"/>
          </a:xfrm>
          <a:prstGeom prst="rect">
            <a:avLst/>
          </a:prstGeom>
          <a:noFill/>
          <a:ln>
            <a:noFill/>
          </a:ln>
          <a:effectLst>
            <a:outerShdw blurRad="165100" rotWithShape="0" algn="tl" dir="2700000" dist="38100">
              <a:srgbClr val="000000"/>
            </a:outerShdw>
          </a:effectLst>
        </p:spPr>
      </p:pic>
      <p:pic>
        <p:nvPicPr>
          <p:cNvPr id="21" name="Google Shape;21;p2"/>
          <p:cNvPicPr preferRelativeResize="0"/>
          <p:nvPr/>
        </p:nvPicPr>
        <p:blipFill rotWithShape="1">
          <a:blip r:embed="rId4">
            <a:alphaModFix/>
          </a:blip>
          <a:srcRect b="0" l="0" r="0" t="0"/>
          <a:stretch/>
        </p:blipFill>
        <p:spPr>
          <a:xfrm>
            <a:off x="4672584" y="893710"/>
            <a:ext cx="4175950" cy="719081"/>
          </a:xfrm>
          <a:prstGeom prst="rect">
            <a:avLst/>
          </a:prstGeom>
          <a:noFill/>
          <a:ln>
            <a:noFill/>
          </a:ln>
        </p:spPr>
      </p:pic>
      <p:pic>
        <p:nvPicPr>
          <p:cNvPr id="22" name="Google Shape;22;p2"/>
          <p:cNvPicPr preferRelativeResize="0"/>
          <p:nvPr/>
        </p:nvPicPr>
        <p:blipFill rotWithShape="1">
          <a:blip r:embed="rId5">
            <a:alphaModFix/>
          </a:blip>
          <a:srcRect b="0" l="0" r="0" t="0"/>
          <a:stretch/>
        </p:blipFill>
        <p:spPr>
          <a:xfrm>
            <a:off x="-521209" y="-160641"/>
            <a:ext cx="11436372" cy="6457752"/>
          </a:xfrm>
          <a:prstGeom prst="rect">
            <a:avLst/>
          </a:prstGeom>
          <a:noFill/>
          <a:ln>
            <a:noFill/>
          </a:ln>
        </p:spPr>
      </p:pic>
      <p:sp>
        <p:nvSpPr>
          <p:cNvPr id="23" name="Google Shape;23;p2"/>
          <p:cNvSpPr/>
          <p:nvPr/>
        </p:nvSpPr>
        <p:spPr>
          <a:xfrm>
            <a:off x="0" y="5786909"/>
            <a:ext cx="9144000" cy="501058"/>
          </a:xfrm>
          <a:prstGeom prst="rect">
            <a:avLst/>
          </a:prstGeom>
          <a:solidFill>
            <a:srgbClr val="D8D8D8"/>
          </a:solidFill>
          <a:ln>
            <a:noFill/>
          </a:ln>
          <a:effectLst>
            <a:outerShdw blurRad="50800" rotWithShape="0" algn="t" dir="5400000" dist="38100">
              <a:srgbClr val="000000">
                <a:alpha val="4000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513" u="none" cap="none" strike="noStrike">
              <a:solidFill>
                <a:schemeClr val="lt1"/>
              </a:solidFill>
              <a:latin typeface="Calibri"/>
              <a:ea typeface="Calibri"/>
              <a:cs typeface="Calibri"/>
              <a:sym typeface="Calibri"/>
            </a:endParaRPr>
          </a:p>
        </p:txBody>
      </p:sp>
      <p:pic>
        <p:nvPicPr>
          <p:cNvPr id="24" name="Google Shape;24;p2"/>
          <p:cNvPicPr preferRelativeResize="0"/>
          <p:nvPr/>
        </p:nvPicPr>
        <p:blipFill rotWithShape="1">
          <a:blip r:embed="rId3">
            <a:alphaModFix/>
          </a:blip>
          <a:srcRect b="0" l="0" r="0" t="0"/>
          <a:stretch/>
        </p:blipFill>
        <p:spPr>
          <a:xfrm>
            <a:off x="5999791" y="4316876"/>
            <a:ext cx="2212058" cy="1868854"/>
          </a:xfrm>
          <a:prstGeom prst="rect">
            <a:avLst/>
          </a:prstGeom>
          <a:noFill/>
          <a:ln>
            <a:noFill/>
          </a:ln>
          <a:effectLst>
            <a:outerShdw blurRad="165100" rotWithShape="0" algn="tl" dir="2700000" dist="38100">
              <a:srgbClr val="000000"/>
            </a:outerShdw>
          </a:effectLst>
        </p:spPr>
      </p:pic>
      <p:pic>
        <p:nvPicPr>
          <p:cNvPr id="25" name="Google Shape;25;p2"/>
          <p:cNvPicPr preferRelativeResize="0"/>
          <p:nvPr/>
        </p:nvPicPr>
        <p:blipFill rotWithShape="1">
          <a:blip r:embed="rId4">
            <a:alphaModFix/>
          </a:blip>
          <a:srcRect b="0" l="0" r="0" t="0"/>
          <a:stretch/>
        </p:blipFill>
        <p:spPr>
          <a:xfrm>
            <a:off x="4672584" y="893710"/>
            <a:ext cx="4175950" cy="719081"/>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Picture with Caption" type="picTx">
  <p:cSld name="PICTURE_WITH_CAPTION_TEXT">
    <p:spTree>
      <p:nvGrpSpPr>
        <p:cNvPr id="87" name="Shape 87"/>
        <p:cNvGrpSpPr/>
        <p:nvPr/>
      </p:nvGrpSpPr>
      <p:grpSpPr>
        <a:xfrm>
          <a:off x="0" y="0"/>
          <a:ext cx="0" cy="0"/>
          <a:chOff x="0" y="0"/>
          <a:chExt cx="0" cy="0"/>
        </a:xfrm>
      </p:grpSpPr>
      <p:sp>
        <p:nvSpPr>
          <p:cNvPr id="88" name="Google Shape;88;p11"/>
          <p:cNvSpPr txBox="1"/>
          <p:nvPr>
            <p:ph type="title"/>
          </p:nvPr>
        </p:nvSpPr>
        <p:spPr>
          <a:xfrm>
            <a:off x="1792288" y="4800600"/>
            <a:ext cx="5486400" cy="566738"/>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Clr>
                <a:schemeClr val="dk1"/>
              </a:buClr>
              <a:buSzPts val="2000"/>
              <a:buFont typeface="Arial"/>
              <a:buNone/>
              <a:defRPr b="1" i="0" sz="2000" u="none" cap="none" strike="noStrike">
                <a:solidFill>
                  <a:schemeClr val="dk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89" name="Google Shape;89;p11"/>
          <p:cNvSpPr/>
          <p:nvPr>
            <p:ph idx="2" type="pic"/>
          </p:nvPr>
        </p:nvSpPr>
        <p:spPr>
          <a:xfrm>
            <a:off x="1792288" y="612775"/>
            <a:ext cx="5486400" cy="4114800"/>
          </a:xfrm>
          <a:prstGeom prst="rect">
            <a:avLst/>
          </a:prstGeom>
          <a:noFill/>
          <a:ln>
            <a:noFill/>
          </a:ln>
        </p:spPr>
        <p:txBody>
          <a:bodyPr anchorCtr="0" anchor="t" bIns="45700" lIns="91425" spcFirstLastPara="1" rIns="91425" wrap="square" tIns="45700">
            <a:noAutofit/>
          </a:bodyPr>
          <a:lstStyle>
            <a:lvl1pPr lvl="0" marR="0" rtl="0" algn="l">
              <a:spcBef>
                <a:spcPts val="640"/>
              </a:spcBef>
              <a:spcAft>
                <a:spcPts val="0"/>
              </a:spcAft>
              <a:buClr>
                <a:schemeClr val="dk1"/>
              </a:buClr>
              <a:buSzPts val="3200"/>
              <a:buFont typeface="Arial"/>
              <a:buNone/>
              <a:defRPr b="0" i="0" sz="3200" u="none" cap="none" strike="noStrike">
                <a:solidFill>
                  <a:schemeClr val="dk1"/>
                </a:solidFill>
                <a:latin typeface="Arial"/>
                <a:ea typeface="Arial"/>
                <a:cs typeface="Arial"/>
                <a:sym typeface="Arial"/>
              </a:defRPr>
            </a:lvl1pPr>
            <a:lvl2pPr lvl="1" marR="0" rtl="0" algn="l">
              <a:spcBef>
                <a:spcPts val="560"/>
              </a:spcBef>
              <a:spcAft>
                <a:spcPts val="0"/>
              </a:spcAft>
              <a:buClr>
                <a:schemeClr val="lt1"/>
              </a:buClr>
              <a:buSzPts val="2800"/>
              <a:buFont typeface="Arial"/>
              <a:buNone/>
              <a:defRPr b="0" i="0" sz="2800" u="none" cap="none" strike="noStrike">
                <a:solidFill>
                  <a:schemeClr val="lt1"/>
                </a:solidFill>
                <a:latin typeface="Arial"/>
                <a:ea typeface="Arial"/>
                <a:cs typeface="Arial"/>
                <a:sym typeface="Arial"/>
              </a:defRPr>
            </a:lvl2pPr>
            <a:lvl3pPr lvl="2" marR="0" rtl="0" algn="l">
              <a:spcBef>
                <a:spcPts val="480"/>
              </a:spcBef>
              <a:spcAft>
                <a:spcPts val="0"/>
              </a:spcAft>
              <a:buClr>
                <a:schemeClr val="lt1"/>
              </a:buClr>
              <a:buSzPts val="2400"/>
              <a:buFont typeface="Arial"/>
              <a:buNone/>
              <a:defRPr b="0" i="0" sz="2400" u="none" cap="none" strike="noStrike">
                <a:solidFill>
                  <a:schemeClr val="lt1"/>
                </a:solidFill>
                <a:latin typeface="Arial"/>
                <a:ea typeface="Arial"/>
                <a:cs typeface="Arial"/>
                <a:sym typeface="Arial"/>
              </a:defRPr>
            </a:lvl3pPr>
            <a:lvl4pPr lvl="3" marR="0" rtl="0" algn="l">
              <a:spcBef>
                <a:spcPts val="400"/>
              </a:spcBef>
              <a:spcAft>
                <a:spcPts val="0"/>
              </a:spcAft>
              <a:buClr>
                <a:schemeClr val="lt1"/>
              </a:buClr>
              <a:buSzPts val="2000"/>
              <a:buFont typeface="Arial"/>
              <a:buNone/>
              <a:defRPr b="0" i="0" sz="2000" u="none" cap="none" strike="noStrike">
                <a:solidFill>
                  <a:schemeClr val="lt1"/>
                </a:solidFill>
                <a:latin typeface="Arial"/>
                <a:ea typeface="Arial"/>
                <a:cs typeface="Arial"/>
                <a:sym typeface="Arial"/>
              </a:defRPr>
            </a:lvl4pPr>
            <a:lvl5pPr lvl="4" marR="0" rtl="0" algn="l">
              <a:spcBef>
                <a:spcPts val="400"/>
              </a:spcBef>
              <a:spcAft>
                <a:spcPts val="0"/>
              </a:spcAft>
              <a:buClr>
                <a:schemeClr val="lt1"/>
              </a:buClr>
              <a:buSzPts val="2000"/>
              <a:buFont typeface="Arial"/>
              <a:buNone/>
              <a:defRPr b="0" i="0" sz="2000" u="none" cap="none" strike="noStrike">
                <a:solidFill>
                  <a:schemeClr val="lt1"/>
                </a:solidFill>
                <a:latin typeface="Arial"/>
                <a:ea typeface="Arial"/>
                <a:cs typeface="Arial"/>
                <a:sym typeface="Arial"/>
              </a:defRPr>
            </a:lvl5pPr>
            <a:lvl6pPr lvl="5" marR="0" rtl="0" algn="l">
              <a:spcBef>
                <a:spcPts val="4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6pPr>
            <a:lvl7pPr lvl="6" marR="0" rtl="0" algn="l">
              <a:spcBef>
                <a:spcPts val="4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7pPr>
            <a:lvl8pPr lvl="7" marR="0" rtl="0" algn="l">
              <a:spcBef>
                <a:spcPts val="4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8pPr>
            <a:lvl9pPr lvl="8" marR="0" rtl="0" algn="l">
              <a:spcBef>
                <a:spcPts val="4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9pPr>
          </a:lstStyle>
          <a:p/>
        </p:txBody>
      </p:sp>
      <p:sp>
        <p:nvSpPr>
          <p:cNvPr id="90" name="Google Shape;90;p11"/>
          <p:cNvSpPr txBox="1"/>
          <p:nvPr>
            <p:ph idx="1" type="body"/>
          </p:nvPr>
        </p:nvSpPr>
        <p:spPr>
          <a:xfrm>
            <a:off x="1792288" y="5367341"/>
            <a:ext cx="5486400" cy="500061"/>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28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1pPr>
            <a:lvl2pPr indent="-228600" lvl="1" marL="914400" marR="0" rtl="0" algn="l">
              <a:spcBef>
                <a:spcPts val="240"/>
              </a:spcBef>
              <a:spcAft>
                <a:spcPts val="0"/>
              </a:spcAft>
              <a:buClr>
                <a:schemeClr val="lt1"/>
              </a:buClr>
              <a:buSzPts val="1200"/>
              <a:buFont typeface="Arial"/>
              <a:buNone/>
              <a:defRPr b="0" i="0" sz="1200" u="none" cap="none" strike="noStrike">
                <a:solidFill>
                  <a:schemeClr val="lt1"/>
                </a:solidFill>
                <a:latin typeface="Arial"/>
                <a:ea typeface="Arial"/>
                <a:cs typeface="Arial"/>
                <a:sym typeface="Arial"/>
              </a:defRPr>
            </a:lvl2pPr>
            <a:lvl3pPr indent="-228600" lvl="2" marL="1371600" marR="0" rtl="0" algn="l">
              <a:spcBef>
                <a:spcPts val="200"/>
              </a:spcBef>
              <a:spcAft>
                <a:spcPts val="0"/>
              </a:spcAft>
              <a:buClr>
                <a:schemeClr val="lt1"/>
              </a:buClr>
              <a:buSzPts val="1000"/>
              <a:buFont typeface="Arial"/>
              <a:buNone/>
              <a:defRPr b="0" i="0" sz="1000" u="none" cap="none" strike="noStrike">
                <a:solidFill>
                  <a:schemeClr val="lt1"/>
                </a:solidFill>
                <a:latin typeface="Arial"/>
                <a:ea typeface="Arial"/>
                <a:cs typeface="Arial"/>
                <a:sym typeface="Arial"/>
              </a:defRPr>
            </a:lvl3pPr>
            <a:lvl4pPr indent="-228600" lvl="3" marL="1828800" marR="0" rtl="0" algn="l">
              <a:spcBef>
                <a:spcPts val="180"/>
              </a:spcBef>
              <a:spcAft>
                <a:spcPts val="0"/>
              </a:spcAft>
              <a:buClr>
                <a:schemeClr val="lt1"/>
              </a:buClr>
              <a:buSzPts val="900"/>
              <a:buFont typeface="Arial"/>
              <a:buNone/>
              <a:defRPr b="0" i="0" sz="900" u="none" cap="none" strike="noStrike">
                <a:solidFill>
                  <a:schemeClr val="lt1"/>
                </a:solidFill>
                <a:latin typeface="Arial"/>
                <a:ea typeface="Arial"/>
                <a:cs typeface="Arial"/>
                <a:sym typeface="Arial"/>
              </a:defRPr>
            </a:lvl4pPr>
            <a:lvl5pPr indent="-228600" lvl="4" marL="2286000" marR="0" rtl="0" algn="l">
              <a:spcBef>
                <a:spcPts val="180"/>
              </a:spcBef>
              <a:spcAft>
                <a:spcPts val="0"/>
              </a:spcAft>
              <a:buClr>
                <a:schemeClr val="lt1"/>
              </a:buClr>
              <a:buSzPts val="900"/>
              <a:buFont typeface="Arial"/>
              <a:buNone/>
              <a:defRPr b="0" i="0" sz="900" u="none" cap="none" strike="noStrike">
                <a:solidFill>
                  <a:schemeClr val="lt1"/>
                </a:solidFill>
                <a:latin typeface="Arial"/>
                <a:ea typeface="Arial"/>
                <a:cs typeface="Arial"/>
                <a:sym typeface="Arial"/>
              </a:defRPr>
            </a:lvl5pPr>
            <a:lvl6pPr indent="-228600" lvl="5" marL="2743200" marR="0" rtl="0" algn="l">
              <a:spcBef>
                <a:spcPts val="180"/>
              </a:spcBef>
              <a:spcAft>
                <a:spcPts val="0"/>
              </a:spcAft>
              <a:buClr>
                <a:schemeClr val="dk1"/>
              </a:buClr>
              <a:buSzPts val="900"/>
              <a:buFont typeface="Arial"/>
              <a:buNone/>
              <a:defRPr b="0" i="0" sz="900" u="none" cap="none" strike="noStrike">
                <a:solidFill>
                  <a:schemeClr val="dk1"/>
                </a:solidFill>
                <a:latin typeface="Calibri"/>
                <a:ea typeface="Calibri"/>
                <a:cs typeface="Calibri"/>
                <a:sym typeface="Calibri"/>
              </a:defRPr>
            </a:lvl6pPr>
            <a:lvl7pPr indent="-228600" lvl="6" marL="3200400" marR="0" rtl="0" algn="l">
              <a:spcBef>
                <a:spcPts val="180"/>
              </a:spcBef>
              <a:spcAft>
                <a:spcPts val="0"/>
              </a:spcAft>
              <a:buClr>
                <a:schemeClr val="dk1"/>
              </a:buClr>
              <a:buSzPts val="900"/>
              <a:buFont typeface="Arial"/>
              <a:buNone/>
              <a:defRPr b="0" i="0" sz="900" u="none" cap="none" strike="noStrike">
                <a:solidFill>
                  <a:schemeClr val="dk1"/>
                </a:solidFill>
                <a:latin typeface="Calibri"/>
                <a:ea typeface="Calibri"/>
                <a:cs typeface="Calibri"/>
                <a:sym typeface="Calibri"/>
              </a:defRPr>
            </a:lvl7pPr>
            <a:lvl8pPr indent="-228600" lvl="7" marL="3657600" marR="0" rtl="0" algn="l">
              <a:spcBef>
                <a:spcPts val="180"/>
              </a:spcBef>
              <a:spcAft>
                <a:spcPts val="0"/>
              </a:spcAft>
              <a:buClr>
                <a:schemeClr val="dk1"/>
              </a:buClr>
              <a:buSzPts val="900"/>
              <a:buFont typeface="Arial"/>
              <a:buNone/>
              <a:defRPr b="0" i="0" sz="900" u="none" cap="none" strike="noStrike">
                <a:solidFill>
                  <a:schemeClr val="dk1"/>
                </a:solidFill>
                <a:latin typeface="Calibri"/>
                <a:ea typeface="Calibri"/>
                <a:cs typeface="Calibri"/>
                <a:sym typeface="Calibri"/>
              </a:defRPr>
            </a:lvl8pPr>
            <a:lvl9pPr indent="-228600" lvl="8" marL="4114800" marR="0" rtl="0" algn="l">
              <a:spcBef>
                <a:spcPts val="180"/>
              </a:spcBef>
              <a:spcAft>
                <a:spcPts val="0"/>
              </a:spcAft>
              <a:buClr>
                <a:schemeClr val="dk1"/>
              </a:buClr>
              <a:buSzPts val="900"/>
              <a:buFont typeface="Arial"/>
              <a:buNone/>
              <a:defRPr b="0" i="0" sz="900" u="none" cap="none" strike="noStrike">
                <a:solidFill>
                  <a:schemeClr val="dk1"/>
                </a:solidFill>
                <a:latin typeface="Calibri"/>
                <a:ea typeface="Calibri"/>
                <a:cs typeface="Calibri"/>
                <a:sym typeface="Calibri"/>
              </a:defRPr>
            </a:lvl9pPr>
          </a:lstStyle>
          <a:p/>
        </p:txBody>
      </p:sp>
      <p:sp>
        <p:nvSpPr>
          <p:cNvPr id="91" name="Google Shape;91;p11"/>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lvl1pPr indent="0" lvl="0" marL="0" algn="ctr">
              <a:spcBef>
                <a:spcPts val="0"/>
              </a:spcBef>
              <a:buNone/>
              <a:defRPr/>
            </a:lvl1pPr>
            <a:lvl2pPr indent="0" lvl="1" marL="0" algn="ctr">
              <a:spcBef>
                <a:spcPts val="0"/>
              </a:spcBef>
              <a:buNone/>
              <a:defRPr/>
            </a:lvl2pPr>
            <a:lvl3pPr indent="0" lvl="2" marL="0" algn="ctr">
              <a:spcBef>
                <a:spcPts val="0"/>
              </a:spcBef>
              <a:buNone/>
              <a:defRPr/>
            </a:lvl3pPr>
            <a:lvl4pPr indent="0" lvl="3" marL="0" algn="ctr">
              <a:spcBef>
                <a:spcPts val="0"/>
              </a:spcBef>
              <a:buNone/>
              <a:defRPr/>
            </a:lvl4pPr>
            <a:lvl5pPr indent="0" lvl="4" marL="0" algn="ctr">
              <a:spcBef>
                <a:spcPts val="0"/>
              </a:spcBef>
              <a:buNone/>
              <a:defRPr/>
            </a:lvl5pPr>
            <a:lvl6pPr indent="0" lvl="5" marL="0" algn="ctr">
              <a:spcBef>
                <a:spcPts val="0"/>
              </a:spcBef>
              <a:buNone/>
              <a:defRPr/>
            </a:lvl6pPr>
            <a:lvl7pPr indent="0" lvl="6" marL="0" algn="ctr">
              <a:spcBef>
                <a:spcPts val="0"/>
              </a:spcBef>
              <a:buNone/>
              <a:defRPr/>
            </a:lvl7pPr>
            <a:lvl8pPr indent="0" lvl="7" marL="0" algn="ctr">
              <a:spcBef>
                <a:spcPts val="0"/>
              </a:spcBef>
              <a:buNone/>
              <a:defRPr/>
            </a:lvl8pPr>
            <a:lvl9pPr indent="0" lvl="8" marL="0" algn="ctr">
              <a:spcBef>
                <a:spcPts val="0"/>
              </a:spcBef>
              <a:buNone/>
              <a:defRPr/>
            </a:lvl9pPr>
          </a:lstStyle>
          <a:p>
            <a:pPr indent="0" lvl="0" marL="0" rtl="0" algn="ctr">
              <a:spcBef>
                <a:spcPts val="0"/>
              </a:spcBef>
              <a:spcAft>
                <a:spcPts val="0"/>
              </a:spcAft>
              <a:buNone/>
            </a:pPr>
            <a:fld id="{00000000-1234-1234-1234-123412341234}" type="slidenum">
              <a:rPr lang="en-US"/>
              <a:t>‹#›</a:t>
            </a:fld>
            <a:endParaRPr/>
          </a:p>
        </p:txBody>
      </p:sp>
      <p:sp>
        <p:nvSpPr>
          <p:cNvPr id="92" name="Google Shape;92;p11"/>
          <p:cNvSpPr txBox="1"/>
          <p:nvPr>
            <p:ph idx="11" type="ftr"/>
          </p:nvPr>
        </p:nvSpPr>
        <p:spPr>
          <a:xfrm>
            <a:off x="304799" y="6324602"/>
            <a:ext cx="3539039" cy="365125"/>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sz="1100">
                <a:solidFill>
                  <a:schemeClr val="lt1"/>
                </a:solidFill>
                <a:latin typeface="Calibri"/>
                <a:ea typeface="Calibri"/>
                <a:cs typeface="Calibri"/>
                <a:sym typeface="Calibri"/>
              </a:defRPr>
            </a:lvl1pPr>
            <a:lvl2pPr lvl="1" marR="0" rtl="0" algn="l">
              <a:spcBef>
                <a:spcPts val="0"/>
              </a:spcBef>
              <a:spcAft>
                <a:spcPts val="0"/>
              </a:spcAft>
              <a:buSzPts val="1400"/>
              <a:buNone/>
              <a:defRPr b="0" i="0" sz="1513"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513"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513"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513"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513"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513"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513"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513"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p:cSld name="Blank">
    <p:spTree>
      <p:nvGrpSpPr>
        <p:cNvPr id="93" name="Shape 93"/>
        <p:cNvGrpSpPr/>
        <p:nvPr/>
      </p:nvGrpSpPr>
      <p:grpSpPr>
        <a:xfrm>
          <a:off x="0" y="0"/>
          <a:ext cx="0" cy="0"/>
          <a:chOff x="0" y="0"/>
          <a:chExt cx="0" cy="0"/>
        </a:xfrm>
      </p:grpSpPr>
      <p:sp>
        <p:nvSpPr>
          <p:cNvPr id="94" name="Google Shape;94;p12"/>
          <p:cNvSpPr/>
          <p:nvPr/>
        </p:nvSpPr>
        <p:spPr>
          <a:xfrm>
            <a:off x="0" y="0"/>
            <a:ext cx="9144000" cy="6096000"/>
          </a:xfrm>
          <a:prstGeom prst="rect">
            <a:avLst/>
          </a:prstGeom>
          <a:solidFill>
            <a:srgbClr val="595959"/>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513">
              <a:solidFill>
                <a:schemeClr val="lt1"/>
              </a:solidFill>
              <a:latin typeface="Calibri"/>
              <a:ea typeface="Calibri"/>
              <a:cs typeface="Calibri"/>
              <a:sym typeface="Calibri"/>
            </a:endParaRPr>
          </a:p>
        </p:txBody>
      </p:sp>
      <p:sp>
        <p:nvSpPr>
          <p:cNvPr id="95" name="Google Shape;95;p12"/>
          <p:cNvSpPr txBox="1"/>
          <p:nvPr>
            <p:ph idx="12" type="sldNum"/>
          </p:nvPr>
        </p:nvSpPr>
        <p:spPr>
          <a:xfrm>
            <a:off x="4152900" y="6324602"/>
            <a:ext cx="838200" cy="365125"/>
          </a:xfrm>
          <a:prstGeom prst="rect">
            <a:avLst/>
          </a:prstGeom>
          <a:noFill/>
          <a:ln>
            <a:noFill/>
          </a:ln>
        </p:spPr>
        <p:txBody>
          <a:bodyPr anchorCtr="0" anchor="ctr" bIns="45700" lIns="91425" spcFirstLastPara="1" rIns="91425" wrap="square" tIns="45700">
            <a:noAutofit/>
          </a:bodyPr>
          <a:lstStyle>
            <a:lvl1pPr indent="0" lvl="0" marL="0" algn="ctr">
              <a:spcBef>
                <a:spcPts val="0"/>
              </a:spcBef>
              <a:buNone/>
              <a:defRPr/>
            </a:lvl1pPr>
            <a:lvl2pPr indent="0" lvl="1" marL="0" algn="ctr">
              <a:spcBef>
                <a:spcPts val="0"/>
              </a:spcBef>
              <a:buNone/>
              <a:defRPr/>
            </a:lvl2pPr>
            <a:lvl3pPr indent="0" lvl="2" marL="0" algn="ctr">
              <a:spcBef>
                <a:spcPts val="0"/>
              </a:spcBef>
              <a:buNone/>
              <a:defRPr/>
            </a:lvl3pPr>
            <a:lvl4pPr indent="0" lvl="3" marL="0" algn="ctr">
              <a:spcBef>
                <a:spcPts val="0"/>
              </a:spcBef>
              <a:buNone/>
              <a:defRPr/>
            </a:lvl4pPr>
            <a:lvl5pPr indent="0" lvl="4" marL="0" algn="ctr">
              <a:spcBef>
                <a:spcPts val="0"/>
              </a:spcBef>
              <a:buNone/>
              <a:defRPr/>
            </a:lvl5pPr>
            <a:lvl6pPr indent="0" lvl="5" marL="0" algn="ctr">
              <a:spcBef>
                <a:spcPts val="0"/>
              </a:spcBef>
              <a:buNone/>
              <a:defRPr/>
            </a:lvl6pPr>
            <a:lvl7pPr indent="0" lvl="6" marL="0" algn="ctr">
              <a:spcBef>
                <a:spcPts val="0"/>
              </a:spcBef>
              <a:buNone/>
              <a:defRPr/>
            </a:lvl7pPr>
            <a:lvl8pPr indent="0" lvl="7" marL="0" algn="ctr">
              <a:spcBef>
                <a:spcPts val="0"/>
              </a:spcBef>
              <a:buNone/>
              <a:defRPr/>
            </a:lvl8pPr>
            <a:lvl9pPr indent="0" lvl="8" marL="0" algn="ctr">
              <a:spcBef>
                <a:spcPts val="0"/>
              </a:spcBef>
              <a:buNone/>
              <a:defRPr/>
            </a:lvl9pPr>
          </a:lstStyle>
          <a:p>
            <a:pPr indent="0" lvl="0" marL="0" rtl="0" algn="ctr">
              <a:spcBef>
                <a:spcPts val="0"/>
              </a:spcBef>
              <a:spcAft>
                <a:spcPts val="0"/>
              </a:spcAft>
              <a:buNone/>
            </a:pPr>
            <a:fld id="{00000000-1234-1234-1234-123412341234}" type="slidenum">
              <a:rPr lang="en-US"/>
              <a:t>‹#›</a:t>
            </a:fld>
            <a:endParaRPr/>
          </a:p>
        </p:txBody>
      </p:sp>
      <p:pic>
        <p:nvPicPr>
          <p:cNvPr id="96" name="Google Shape;96;p12"/>
          <p:cNvPicPr preferRelativeResize="0"/>
          <p:nvPr/>
        </p:nvPicPr>
        <p:blipFill rotWithShape="1">
          <a:blip r:embed="rId2">
            <a:alphaModFix/>
          </a:blip>
          <a:srcRect b="0" l="0" r="0" t="37216"/>
          <a:stretch/>
        </p:blipFill>
        <p:spPr>
          <a:xfrm>
            <a:off x="1304138" y="2514599"/>
            <a:ext cx="6620662" cy="1871145"/>
          </a:xfrm>
          <a:prstGeom prst="rect">
            <a:avLst/>
          </a:prstGeom>
          <a:noFill/>
          <a:ln>
            <a:noFill/>
          </a:ln>
        </p:spPr>
      </p:pic>
      <p:sp>
        <p:nvSpPr>
          <p:cNvPr id="97" name="Google Shape;97;p12"/>
          <p:cNvSpPr/>
          <p:nvPr/>
        </p:nvSpPr>
        <p:spPr>
          <a:xfrm>
            <a:off x="6881564" y="5791200"/>
            <a:ext cx="2262436" cy="304800"/>
          </a:xfrm>
          <a:custGeom>
            <a:rect b="b" l="l" r="r" t="t"/>
            <a:pathLst>
              <a:path extrusionOk="0" h="323846" w="2564094">
                <a:moveTo>
                  <a:pt x="308865" y="0"/>
                </a:moveTo>
                <a:lnTo>
                  <a:pt x="2564094" y="0"/>
                </a:lnTo>
                <a:lnTo>
                  <a:pt x="2564094" y="323846"/>
                </a:lnTo>
                <a:lnTo>
                  <a:pt x="0" y="323846"/>
                </a:lnTo>
                <a:lnTo>
                  <a:pt x="308865" y="0"/>
                </a:lnTo>
                <a:close/>
              </a:path>
            </a:pathLst>
          </a:custGeom>
          <a:solidFill>
            <a:srgbClr val="7F7F7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513">
              <a:solidFill>
                <a:schemeClr val="lt1"/>
              </a:solidFill>
              <a:latin typeface="Calibri"/>
              <a:ea typeface="Calibri"/>
              <a:cs typeface="Calibri"/>
              <a:sym typeface="Calibri"/>
            </a:endParaRPr>
          </a:p>
        </p:txBody>
      </p:sp>
      <p:sp>
        <p:nvSpPr>
          <p:cNvPr id="98" name="Google Shape;98;p12">
            <a:hlinkClick r:id="rId3"/>
          </p:cNvPr>
          <p:cNvSpPr txBox="1"/>
          <p:nvPr/>
        </p:nvSpPr>
        <p:spPr>
          <a:xfrm>
            <a:off x="7239000" y="5791200"/>
            <a:ext cx="1752600" cy="3048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en-US" sz="1100">
                <a:solidFill>
                  <a:schemeClr val="lt1"/>
                </a:solidFill>
                <a:latin typeface="Arial"/>
                <a:ea typeface="Arial"/>
                <a:cs typeface="Arial"/>
                <a:sym typeface="Arial"/>
              </a:rPr>
              <a:t>www.realityworks.com</a:t>
            </a:r>
            <a:endParaRPr/>
          </a:p>
        </p:txBody>
      </p:sp>
      <p:sp>
        <p:nvSpPr>
          <p:cNvPr id="99" name="Google Shape;99;p12"/>
          <p:cNvSpPr txBox="1"/>
          <p:nvPr/>
        </p:nvSpPr>
        <p:spPr>
          <a:xfrm>
            <a:off x="381000" y="1371600"/>
            <a:ext cx="8382000" cy="1143000"/>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Clr>
                <a:schemeClr val="lt1"/>
              </a:buClr>
              <a:buSzPts val="2000"/>
              <a:buFont typeface="Arial"/>
              <a:buNone/>
            </a:pPr>
            <a:r>
              <a:rPr lang="en-US" sz="2000">
                <a:solidFill>
                  <a:schemeClr val="lt1"/>
                </a:solidFill>
                <a:latin typeface="Arial"/>
                <a:ea typeface="Arial"/>
                <a:cs typeface="Arial"/>
                <a:sym typeface="Arial"/>
              </a:rPr>
              <a:t>For more information please contact Realityworks, Inc. </a:t>
            </a:r>
            <a:br>
              <a:rPr lang="en-US" sz="2000">
                <a:solidFill>
                  <a:schemeClr val="lt1"/>
                </a:solidFill>
                <a:latin typeface="Arial"/>
                <a:ea typeface="Arial"/>
                <a:cs typeface="Arial"/>
                <a:sym typeface="Arial"/>
              </a:rPr>
            </a:br>
            <a:r>
              <a:rPr lang="en-US" sz="2000">
                <a:solidFill>
                  <a:schemeClr val="lt1"/>
                </a:solidFill>
                <a:latin typeface="Arial"/>
                <a:ea typeface="Arial"/>
                <a:cs typeface="Arial"/>
                <a:sym typeface="Arial"/>
              </a:rPr>
              <a:t>through email at information@realityworks.com </a:t>
            </a:r>
            <a:br>
              <a:rPr lang="en-US" sz="2000">
                <a:solidFill>
                  <a:schemeClr val="lt1"/>
                </a:solidFill>
                <a:latin typeface="Arial"/>
                <a:ea typeface="Arial"/>
                <a:cs typeface="Arial"/>
                <a:sym typeface="Arial"/>
              </a:rPr>
            </a:br>
            <a:r>
              <a:rPr lang="en-US" sz="2000">
                <a:solidFill>
                  <a:schemeClr val="lt1"/>
                </a:solidFill>
                <a:latin typeface="Arial"/>
                <a:ea typeface="Arial"/>
                <a:cs typeface="Arial"/>
                <a:sym typeface="Arial"/>
              </a:rPr>
              <a:t>or call toll free at 800.830.1416</a:t>
            </a:r>
            <a:endParaRPr/>
          </a:p>
        </p:txBody>
      </p:sp>
      <p:sp>
        <p:nvSpPr>
          <p:cNvPr id="100" name="Google Shape;100;p12"/>
          <p:cNvSpPr txBox="1"/>
          <p:nvPr/>
        </p:nvSpPr>
        <p:spPr>
          <a:xfrm>
            <a:off x="378823" y="5791200"/>
            <a:ext cx="2438401" cy="230832"/>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sz="900">
                <a:solidFill>
                  <a:schemeClr val="lt1"/>
                </a:solidFill>
                <a:latin typeface="Arial"/>
                <a:ea typeface="Arial"/>
                <a:cs typeface="Arial"/>
                <a:sym typeface="Arial"/>
              </a:rPr>
              <a:t>Part number	</a:t>
            </a:r>
            <a:r>
              <a:rPr lang="en-US" sz="900">
                <a:solidFill>
                  <a:schemeClr val="dk1"/>
                </a:solidFill>
                <a:latin typeface="Calibri"/>
                <a:ea typeface="Calibri"/>
                <a:cs typeface="Calibri"/>
                <a:sym typeface="Calibri"/>
              </a:rPr>
              <a:t> </a:t>
            </a:r>
            <a:endParaRPr/>
          </a:p>
        </p:txBody>
      </p:sp>
      <p:sp>
        <p:nvSpPr>
          <p:cNvPr id="101" name="Google Shape;101;p12"/>
          <p:cNvSpPr txBox="1"/>
          <p:nvPr>
            <p:ph idx="11" type="ftr"/>
          </p:nvPr>
        </p:nvSpPr>
        <p:spPr>
          <a:xfrm>
            <a:off x="304799" y="6324602"/>
            <a:ext cx="3539039" cy="365125"/>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sz="1100">
                <a:solidFill>
                  <a:schemeClr val="lt1"/>
                </a:solidFill>
                <a:latin typeface="Calibri"/>
                <a:ea typeface="Calibri"/>
                <a:cs typeface="Calibri"/>
                <a:sym typeface="Calibri"/>
              </a:defRPr>
            </a:lvl1pPr>
            <a:lvl2pPr lvl="1" marR="0" rtl="0" algn="l">
              <a:spcBef>
                <a:spcPts val="0"/>
              </a:spcBef>
              <a:spcAft>
                <a:spcPts val="0"/>
              </a:spcAft>
              <a:buSzPts val="1400"/>
              <a:buNone/>
              <a:defRPr b="0" i="0" sz="1513"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513"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513"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513"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513"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513"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513"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513"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itle and Content" type="obj">
  <p:cSld name="OBJECT">
    <p:spTree>
      <p:nvGrpSpPr>
        <p:cNvPr id="26" name="Shape 26"/>
        <p:cNvGrpSpPr/>
        <p:nvPr/>
      </p:nvGrpSpPr>
      <p:grpSpPr>
        <a:xfrm>
          <a:off x="0" y="0"/>
          <a:ext cx="0" cy="0"/>
          <a:chOff x="0" y="0"/>
          <a:chExt cx="0" cy="0"/>
        </a:xfrm>
      </p:grpSpPr>
      <p:sp>
        <p:nvSpPr>
          <p:cNvPr id="27" name="Google Shape;27;p3"/>
          <p:cNvSpPr txBox="1"/>
          <p:nvPr>
            <p:ph type="title"/>
          </p:nvPr>
        </p:nvSpPr>
        <p:spPr>
          <a:xfrm>
            <a:off x="457200" y="579437"/>
            <a:ext cx="8229600" cy="1121834"/>
          </a:xfrm>
          <a:prstGeom prst="rect">
            <a:avLst/>
          </a:prstGeom>
          <a:noFill/>
          <a:ln>
            <a:noFill/>
          </a:ln>
        </p:spPr>
        <p:txBody>
          <a:bodyPr anchorCtr="0" anchor="t" bIns="45700" lIns="91425" spcFirstLastPara="1" rIns="91425" wrap="square" tIns="45700">
            <a:noAutofit/>
          </a:bodyPr>
          <a:lstStyle>
            <a:lvl1pPr lvl="0" marR="0" rtl="0" algn="ctr">
              <a:spcBef>
                <a:spcPts val="0"/>
              </a:spcBef>
              <a:spcAft>
                <a:spcPts val="0"/>
              </a:spcAft>
              <a:buClr>
                <a:schemeClr val="dk1"/>
              </a:buClr>
              <a:buSzPts val="4400"/>
              <a:buFont typeface="Calibri"/>
              <a:buNone/>
              <a:defRPr b="1" i="0" sz="4400" u="none" cap="none" strike="noStrik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28" name="Google Shape;28;p3"/>
          <p:cNvSpPr txBox="1"/>
          <p:nvPr>
            <p:ph idx="1" type="body"/>
          </p:nvPr>
        </p:nvSpPr>
        <p:spPr>
          <a:xfrm>
            <a:off x="457200" y="1828800"/>
            <a:ext cx="8229600" cy="3962400"/>
          </a:xfrm>
          <a:prstGeom prst="rect">
            <a:avLst/>
          </a:prstGeom>
          <a:noFill/>
          <a:ln>
            <a:noFill/>
          </a:ln>
        </p:spPr>
        <p:txBody>
          <a:bodyPr anchorCtr="0" anchor="t" bIns="45700" lIns="91425" spcFirstLastPara="1" rIns="91425" wrap="square" tIns="45700">
            <a:noAutofit/>
          </a:bodyPr>
          <a:lstStyle>
            <a:lvl1pPr indent="-431800" lvl="0" marL="457200" marR="0" rtl="0" algn="l">
              <a:spcBef>
                <a:spcPts val="640"/>
              </a:spcBef>
              <a:spcAft>
                <a:spcPts val="0"/>
              </a:spcAft>
              <a:buClr>
                <a:schemeClr val="dk1"/>
              </a:buClr>
              <a:buSzPts val="3200"/>
              <a:buFont typeface="Arial"/>
              <a:buChar char="•"/>
              <a:defRPr b="0" i="0" sz="3200" u="none" cap="none" strike="noStrike">
                <a:solidFill>
                  <a:schemeClr val="dk1"/>
                </a:solidFill>
                <a:latin typeface="Calibri"/>
                <a:ea typeface="Calibri"/>
                <a:cs typeface="Calibri"/>
                <a:sym typeface="Calibri"/>
              </a:defRPr>
            </a:lvl1pPr>
            <a:lvl2pPr indent="-406400" lvl="1" marL="914400" marR="0" rtl="0" algn="l">
              <a:spcBef>
                <a:spcPts val="56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2pPr>
            <a:lvl3pPr indent="-381000" lvl="2" marL="1371600" marR="0" rtl="0" algn="l">
              <a:spcBef>
                <a:spcPts val="48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3pPr>
            <a:lvl4pPr indent="-355600" lvl="3" marL="1828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4pPr>
            <a:lvl5pPr indent="-355600" lvl="4" marL="22860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5pPr>
            <a:lvl6pPr indent="-355600" lvl="5" marL="27432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355600" lvl="6" marL="32004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sp>
        <p:nvSpPr>
          <p:cNvPr id="29" name="Google Shape;29;p3"/>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lvl1pPr indent="0" lvl="0" marL="0" algn="ctr">
              <a:spcBef>
                <a:spcPts val="0"/>
              </a:spcBef>
              <a:buNone/>
              <a:defRPr/>
            </a:lvl1pPr>
            <a:lvl2pPr indent="0" lvl="1" marL="0" algn="ctr">
              <a:spcBef>
                <a:spcPts val="0"/>
              </a:spcBef>
              <a:buNone/>
              <a:defRPr/>
            </a:lvl2pPr>
            <a:lvl3pPr indent="0" lvl="2" marL="0" algn="ctr">
              <a:spcBef>
                <a:spcPts val="0"/>
              </a:spcBef>
              <a:buNone/>
              <a:defRPr/>
            </a:lvl3pPr>
            <a:lvl4pPr indent="0" lvl="3" marL="0" algn="ctr">
              <a:spcBef>
                <a:spcPts val="0"/>
              </a:spcBef>
              <a:buNone/>
              <a:defRPr/>
            </a:lvl4pPr>
            <a:lvl5pPr indent="0" lvl="4" marL="0" algn="ctr">
              <a:spcBef>
                <a:spcPts val="0"/>
              </a:spcBef>
              <a:buNone/>
              <a:defRPr/>
            </a:lvl5pPr>
            <a:lvl6pPr indent="0" lvl="5" marL="0" algn="ctr">
              <a:spcBef>
                <a:spcPts val="0"/>
              </a:spcBef>
              <a:buNone/>
              <a:defRPr/>
            </a:lvl6pPr>
            <a:lvl7pPr indent="0" lvl="6" marL="0" algn="ctr">
              <a:spcBef>
                <a:spcPts val="0"/>
              </a:spcBef>
              <a:buNone/>
              <a:defRPr/>
            </a:lvl7pPr>
            <a:lvl8pPr indent="0" lvl="7" marL="0" algn="ctr">
              <a:spcBef>
                <a:spcPts val="0"/>
              </a:spcBef>
              <a:buNone/>
              <a:defRPr/>
            </a:lvl8pPr>
            <a:lvl9pPr indent="0" lvl="8" marL="0" algn="ctr">
              <a:spcBef>
                <a:spcPts val="0"/>
              </a:spcBef>
              <a:buNone/>
              <a:defRPr/>
            </a:lvl9pPr>
          </a:lstStyle>
          <a:p>
            <a:pPr indent="0" lvl="0" marL="0" rtl="0" algn="ctr">
              <a:spcBef>
                <a:spcPts val="0"/>
              </a:spcBef>
              <a:spcAft>
                <a:spcPts val="0"/>
              </a:spcAft>
              <a:buNone/>
            </a:pPr>
            <a:fld id="{00000000-1234-1234-1234-123412341234}" type="slidenum">
              <a:rPr lang="en-US"/>
              <a:t>‹#›</a:t>
            </a:fld>
            <a:endParaRPr/>
          </a:p>
        </p:txBody>
      </p:sp>
      <p:sp>
        <p:nvSpPr>
          <p:cNvPr id="30" name="Google Shape;30;p3"/>
          <p:cNvSpPr txBox="1"/>
          <p:nvPr>
            <p:ph idx="11" type="ftr"/>
          </p:nvPr>
        </p:nvSpPr>
        <p:spPr>
          <a:xfrm>
            <a:off x="304799" y="6324602"/>
            <a:ext cx="3539039" cy="365125"/>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100" u="none" cap="none" strike="noStrike">
                <a:solidFill>
                  <a:schemeClr val="lt1"/>
                </a:solidFill>
                <a:latin typeface="Calibri"/>
                <a:ea typeface="Calibri"/>
                <a:cs typeface="Calibri"/>
                <a:sym typeface="Calibri"/>
              </a:defRPr>
            </a:lvl1pPr>
            <a:lvl2pPr lvl="1" marR="0" rtl="0" algn="l">
              <a:spcBef>
                <a:spcPts val="0"/>
              </a:spcBef>
              <a:spcAft>
                <a:spcPts val="0"/>
              </a:spcAft>
              <a:buSzPts val="1400"/>
              <a:buNone/>
              <a:defRPr b="0" i="0" sz="1513"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513"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513"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513"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513"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513"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513"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513"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Title Slide">
  <p:cSld name="2_Title Slide">
    <p:spTree>
      <p:nvGrpSpPr>
        <p:cNvPr id="31" name="Shape 31"/>
        <p:cNvGrpSpPr/>
        <p:nvPr/>
      </p:nvGrpSpPr>
      <p:grpSpPr>
        <a:xfrm>
          <a:off x="0" y="0"/>
          <a:ext cx="0" cy="0"/>
          <a:chOff x="0" y="0"/>
          <a:chExt cx="0" cy="0"/>
        </a:xfrm>
      </p:grpSpPr>
      <p:sp>
        <p:nvSpPr>
          <p:cNvPr id="32" name="Google Shape;32;p4"/>
          <p:cNvSpPr txBox="1"/>
          <p:nvPr>
            <p:ph idx="11" type="ftr"/>
          </p:nvPr>
        </p:nvSpPr>
        <p:spPr>
          <a:xfrm>
            <a:off x="304799" y="6324602"/>
            <a:ext cx="3539039" cy="365125"/>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513"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513"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513"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513"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513"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513"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513"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513"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513" u="none" cap="none" strike="noStrike">
                <a:solidFill>
                  <a:schemeClr val="dk1"/>
                </a:solidFill>
                <a:latin typeface="Calibri"/>
                <a:ea typeface="Calibri"/>
                <a:cs typeface="Calibri"/>
                <a:sym typeface="Calibri"/>
              </a:defRPr>
            </a:lvl9pPr>
          </a:lstStyle>
          <a:p/>
        </p:txBody>
      </p:sp>
      <p:sp>
        <p:nvSpPr>
          <p:cNvPr id="33" name="Google Shape;33;p4"/>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lvl1pPr indent="0" lvl="0" marL="0" algn="ctr">
              <a:spcBef>
                <a:spcPts val="0"/>
              </a:spcBef>
              <a:buNone/>
              <a:defRPr/>
            </a:lvl1pPr>
            <a:lvl2pPr indent="0" lvl="1" marL="0" algn="ctr">
              <a:spcBef>
                <a:spcPts val="0"/>
              </a:spcBef>
              <a:buNone/>
              <a:defRPr/>
            </a:lvl2pPr>
            <a:lvl3pPr indent="0" lvl="2" marL="0" algn="ctr">
              <a:spcBef>
                <a:spcPts val="0"/>
              </a:spcBef>
              <a:buNone/>
              <a:defRPr/>
            </a:lvl3pPr>
            <a:lvl4pPr indent="0" lvl="3" marL="0" algn="ctr">
              <a:spcBef>
                <a:spcPts val="0"/>
              </a:spcBef>
              <a:buNone/>
              <a:defRPr/>
            </a:lvl4pPr>
            <a:lvl5pPr indent="0" lvl="4" marL="0" algn="ctr">
              <a:spcBef>
                <a:spcPts val="0"/>
              </a:spcBef>
              <a:buNone/>
              <a:defRPr/>
            </a:lvl5pPr>
            <a:lvl6pPr indent="0" lvl="5" marL="0" algn="ctr">
              <a:spcBef>
                <a:spcPts val="0"/>
              </a:spcBef>
              <a:buNone/>
              <a:defRPr/>
            </a:lvl6pPr>
            <a:lvl7pPr indent="0" lvl="6" marL="0" algn="ctr">
              <a:spcBef>
                <a:spcPts val="0"/>
              </a:spcBef>
              <a:buNone/>
              <a:defRPr/>
            </a:lvl7pPr>
            <a:lvl8pPr indent="0" lvl="7" marL="0" algn="ctr">
              <a:spcBef>
                <a:spcPts val="0"/>
              </a:spcBef>
              <a:buNone/>
              <a:defRPr/>
            </a:lvl8pPr>
            <a:lvl9pPr indent="0" lvl="8" marL="0" algn="ctr">
              <a:spcBef>
                <a:spcPts val="0"/>
              </a:spcBef>
              <a:buNone/>
              <a:defRPr/>
            </a:lvl9pPr>
          </a:lstStyle>
          <a:p>
            <a:pPr indent="0" lvl="0" marL="0" rtl="0" algn="ctr">
              <a:spcBef>
                <a:spcPts val="0"/>
              </a:spcBef>
              <a:spcAft>
                <a:spcPts val="0"/>
              </a:spcAft>
              <a:buNone/>
            </a:pPr>
            <a:fld id="{00000000-1234-1234-1234-123412341234}" type="slidenum">
              <a:rPr lang="en-US"/>
              <a:t>‹#›</a:t>
            </a:fld>
            <a:endParaRPr/>
          </a:p>
        </p:txBody>
      </p:sp>
      <p:pic>
        <p:nvPicPr>
          <p:cNvPr id="34" name="Google Shape;34;p4"/>
          <p:cNvPicPr preferRelativeResize="0"/>
          <p:nvPr/>
        </p:nvPicPr>
        <p:blipFill rotWithShape="1">
          <a:blip r:embed="rId2">
            <a:alphaModFix/>
          </a:blip>
          <a:srcRect b="0" l="0" r="0" t="0"/>
          <a:stretch/>
        </p:blipFill>
        <p:spPr>
          <a:xfrm>
            <a:off x="6172200" y="685800"/>
            <a:ext cx="2581276" cy="1006523"/>
          </a:xfrm>
          <a:prstGeom prst="rect">
            <a:avLst/>
          </a:prstGeom>
          <a:noFill/>
          <a:ln>
            <a:noFill/>
          </a:ln>
        </p:spPr>
      </p:pic>
      <p:sp>
        <p:nvSpPr>
          <p:cNvPr id="35" name="Google Shape;35;p4"/>
          <p:cNvSpPr/>
          <p:nvPr/>
        </p:nvSpPr>
        <p:spPr>
          <a:xfrm>
            <a:off x="0" y="0"/>
            <a:ext cx="9144000" cy="6096000"/>
          </a:xfrm>
          <a:prstGeom prst="rect">
            <a:avLst/>
          </a:prstGeom>
          <a:solidFill>
            <a:srgbClr val="595959"/>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513" u="none" cap="none" strike="noStrike">
              <a:solidFill>
                <a:schemeClr val="lt1"/>
              </a:solidFill>
              <a:latin typeface="Calibri"/>
              <a:ea typeface="Calibri"/>
              <a:cs typeface="Calibri"/>
              <a:sym typeface="Calibri"/>
            </a:endParaRPr>
          </a:p>
        </p:txBody>
      </p:sp>
      <p:pic>
        <p:nvPicPr>
          <p:cNvPr id="36" name="Google Shape;36;p4"/>
          <p:cNvPicPr preferRelativeResize="0"/>
          <p:nvPr/>
        </p:nvPicPr>
        <p:blipFill rotWithShape="1">
          <a:blip r:embed="rId3">
            <a:alphaModFix/>
          </a:blip>
          <a:srcRect b="0" l="0" r="0" t="0"/>
          <a:stretch/>
        </p:blipFill>
        <p:spPr>
          <a:xfrm>
            <a:off x="2590800" y="1617894"/>
            <a:ext cx="3962400" cy="3352192"/>
          </a:xfrm>
          <a:prstGeom prst="rect">
            <a:avLst/>
          </a:prstGeom>
          <a:noFill/>
          <a:ln>
            <a:noFill/>
          </a:ln>
        </p:spPr>
      </p:pic>
      <p:sp>
        <p:nvSpPr>
          <p:cNvPr id="37" name="Google Shape;37;p4"/>
          <p:cNvSpPr/>
          <p:nvPr/>
        </p:nvSpPr>
        <p:spPr>
          <a:xfrm>
            <a:off x="6881564" y="5791200"/>
            <a:ext cx="2262436" cy="304800"/>
          </a:xfrm>
          <a:custGeom>
            <a:rect b="b" l="l" r="r" t="t"/>
            <a:pathLst>
              <a:path extrusionOk="0" h="323846" w="2564094">
                <a:moveTo>
                  <a:pt x="308865" y="0"/>
                </a:moveTo>
                <a:lnTo>
                  <a:pt x="2564094" y="0"/>
                </a:lnTo>
                <a:lnTo>
                  <a:pt x="2564094" y="323846"/>
                </a:lnTo>
                <a:lnTo>
                  <a:pt x="0" y="323846"/>
                </a:lnTo>
                <a:lnTo>
                  <a:pt x="308865" y="0"/>
                </a:lnTo>
                <a:close/>
              </a:path>
            </a:pathLst>
          </a:custGeom>
          <a:solidFill>
            <a:srgbClr val="7F7F7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513" u="none" cap="none" strike="noStrike">
              <a:solidFill>
                <a:schemeClr val="lt1"/>
              </a:solidFill>
              <a:latin typeface="Calibri"/>
              <a:ea typeface="Calibri"/>
              <a:cs typeface="Calibri"/>
              <a:sym typeface="Calibri"/>
            </a:endParaRPr>
          </a:p>
        </p:txBody>
      </p:sp>
      <p:sp>
        <p:nvSpPr>
          <p:cNvPr id="38" name="Google Shape;38;p4">
            <a:hlinkClick r:id="rId4"/>
          </p:cNvPr>
          <p:cNvSpPr txBox="1"/>
          <p:nvPr/>
        </p:nvSpPr>
        <p:spPr>
          <a:xfrm>
            <a:off x="7239000" y="5791200"/>
            <a:ext cx="1752600" cy="3048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en-US" sz="1100" u="none" cap="none" strike="noStrike">
                <a:solidFill>
                  <a:schemeClr val="lt1"/>
                </a:solidFill>
                <a:latin typeface="Arial"/>
                <a:ea typeface="Arial"/>
                <a:cs typeface="Arial"/>
                <a:sym typeface="Arial"/>
              </a:rPr>
              <a:t>www.realityworks.com</a:t>
            </a:r>
            <a:endParaRPr/>
          </a:p>
        </p:txBody>
      </p:sp>
      <p:sp>
        <p:nvSpPr>
          <p:cNvPr id="39" name="Google Shape;39;p4"/>
          <p:cNvSpPr/>
          <p:nvPr/>
        </p:nvSpPr>
        <p:spPr>
          <a:xfrm>
            <a:off x="0" y="-1"/>
            <a:ext cx="9144000" cy="6858001"/>
          </a:xfrm>
          <a:prstGeom prst="rect">
            <a:avLst/>
          </a:prstGeom>
          <a:solidFill>
            <a:schemeClr val="dk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513" u="none" cap="none" strike="noStrike">
              <a:solidFill>
                <a:schemeClr val="lt1"/>
              </a:solidFill>
              <a:latin typeface="Calibri"/>
              <a:ea typeface="Calibri"/>
              <a:cs typeface="Calibri"/>
              <a:sym typeface="Calibri"/>
            </a:endParaRPr>
          </a:p>
        </p:txBody>
      </p:sp>
      <p:pic>
        <p:nvPicPr>
          <p:cNvPr id="40" name="Google Shape;40;p4"/>
          <p:cNvPicPr preferRelativeResize="0"/>
          <p:nvPr/>
        </p:nvPicPr>
        <p:blipFill rotWithShape="1">
          <a:blip r:embed="rId5">
            <a:alphaModFix/>
          </a:blip>
          <a:srcRect b="0" l="0" r="0" t="0"/>
          <a:stretch/>
        </p:blipFill>
        <p:spPr>
          <a:xfrm>
            <a:off x="3639846" y="4094850"/>
            <a:ext cx="1864310" cy="1575058"/>
          </a:xfrm>
          <a:prstGeom prst="rect">
            <a:avLst/>
          </a:prstGeom>
          <a:noFill/>
          <a:ln>
            <a:noFill/>
          </a:ln>
          <a:effectLst>
            <a:outerShdw blurRad="165100" rotWithShape="0" algn="tl" dir="2700000" dist="38100">
              <a:srgbClr val="000000"/>
            </a:outerShdw>
          </a:effectLst>
        </p:spPr>
      </p:pic>
      <p:sp>
        <p:nvSpPr>
          <p:cNvPr id="41" name="Google Shape;41;p4"/>
          <p:cNvSpPr/>
          <p:nvPr/>
        </p:nvSpPr>
        <p:spPr>
          <a:xfrm>
            <a:off x="570451" y="6396038"/>
            <a:ext cx="1971413" cy="399045"/>
          </a:xfrm>
          <a:prstGeom prst="rect">
            <a:avLst/>
          </a:prstGeom>
          <a:solidFill>
            <a:schemeClr val="dk1"/>
          </a:solidFill>
          <a:ln cap="flat" cmpd="sng" w="25400">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513" u="none" cap="none" strike="noStrike">
              <a:solidFill>
                <a:schemeClr val="lt1"/>
              </a:solidFill>
              <a:latin typeface="Calibri"/>
              <a:ea typeface="Calibri"/>
              <a:cs typeface="Calibri"/>
              <a:sym typeface="Calibri"/>
            </a:endParaRPr>
          </a:p>
        </p:txBody>
      </p:sp>
      <p:pic>
        <p:nvPicPr>
          <p:cNvPr id="42" name="Google Shape;42;p4"/>
          <p:cNvPicPr preferRelativeResize="0"/>
          <p:nvPr/>
        </p:nvPicPr>
        <p:blipFill rotWithShape="1">
          <a:blip r:embed="rId6">
            <a:alphaModFix/>
          </a:blip>
          <a:srcRect b="0" l="0" r="0" t="0"/>
          <a:stretch/>
        </p:blipFill>
        <p:spPr>
          <a:xfrm>
            <a:off x="1557337" y="1785175"/>
            <a:ext cx="6029325" cy="1038225"/>
          </a:xfrm>
          <a:prstGeom prst="rect">
            <a:avLst/>
          </a:prstGeom>
          <a:noFill/>
          <a:ln>
            <a:noFill/>
          </a:ln>
        </p:spPr>
      </p:pic>
      <p:sp>
        <p:nvSpPr>
          <p:cNvPr id="43" name="Google Shape;43;p4"/>
          <p:cNvSpPr/>
          <p:nvPr/>
        </p:nvSpPr>
        <p:spPr>
          <a:xfrm>
            <a:off x="0" y="-1"/>
            <a:ext cx="9144000" cy="6858001"/>
          </a:xfrm>
          <a:prstGeom prst="rect">
            <a:avLst/>
          </a:prstGeom>
          <a:solidFill>
            <a:schemeClr val="dk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513" u="none" cap="none" strike="noStrike">
              <a:solidFill>
                <a:schemeClr val="lt1"/>
              </a:solidFill>
              <a:latin typeface="Calibri"/>
              <a:ea typeface="Calibri"/>
              <a:cs typeface="Calibri"/>
              <a:sym typeface="Calibri"/>
            </a:endParaRPr>
          </a:p>
        </p:txBody>
      </p:sp>
      <p:pic>
        <p:nvPicPr>
          <p:cNvPr id="44" name="Google Shape;44;p4"/>
          <p:cNvPicPr preferRelativeResize="0"/>
          <p:nvPr/>
        </p:nvPicPr>
        <p:blipFill rotWithShape="1">
          <a:blip r:embed="rId5">
            <a:alphaModFix/>
          </a:blip>
          <a:srcRect b="0" l="0" r="0" t="0"/>
          <a:stretch/>
        </p:blipFill>
        <p:spPr>
          <a:xfrm>
            <a:off x="3639846" y="4094850"/>
            <a:ext cx="1864310" cy="1575058"/>
          </a:xfrm>
          <a:prstGeom prst="rect">
            <a:avLst/>
          </a:prstGeom>
          <a:noFill/>
          <a:ln>
            <a:noFill/>
          </a:ln>
          <a:effectLst>
            <a:outerShdw blurRad="165100" rotWithShape="0" algn="tl" dir="2700000" dist="38100">
              <a:srgbClr val="000000"/>
            </a:outerShdw>
          </a:effectLst>
        </p:spPr>
      </p:pic>
      <p:sp>
        <p:nvSpPr>
          <p:cNvPr id="45" name="Google Shape;45;p4"/>
          <p:cNvSpPr/>
          <p:nvPr/>
        </p:nvSpPr>
        <p:spPr>
          <a:xfrm>
            <a:off x="570451" y="6396038"/>
            <a:ext cx="1971413" cy="399045"/>
          </a:xfrm>
          <a:prstGeom prst="rect">
            <a:avLst/>
          </a:prstGeom>
          <a:solidFill>
            <a:schemeClr val="dk1"/>
          </a:solidFill>
          <a:ln cap="flat" cmpd="sng" w="25400">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513" u="none" cap="none" strike="noStrike">
              <a:solidFill>
                <a:schemeClr val="lt1"/>
              </a:solidFill>
              <a:latin typeface="Calibri"/>
              <a:ea typeface="Calibri"/>
              <a:cs typeface="Calibri"/>
              <a:sym typeface="Calibri"/>
            </a:endParaRPr>
          </a:p>
        </p:txBody>
      </p:sp>
      <p:pic>
        <p:nvPicPr>
          <p:cNvPr id="46" name="Google Shape;46;p4"/>
          <p:cNvPicPr preferRelativeResize="0"/>
          <p:nvPr/>
        </p:nvPicPr>
        <p:blipFill rotWithShape="1">
          <a:blip r:embed="rId6">
            <a:alphaModFix/>
          </a:blip>
          <a:srcRect b="0" l="0" r="0" t="0"/>
          <a:stretch/>
        </p:blipFill>
        <p:spPr>
          <a:xfrm>
            <a:off x="1557337" y="1785175"/>
            <a:ext cx="6029325" cy="1038225"/>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p:cSld name="Title Slide">
    <p:spTree>
      <p:nvGrpSpPr>
        <p:cNvPr id="47" name="Shape 47"/>
        <p:cNvGrpSpPr/>
        <p:nvPr/>
      </p:nvGrpSpPr>
      <p:grpSpPr>
        <a:xfrm>
          <a:off x="0" y="0"/>
          <a:ext cx="0" cy="0"/>
          <a:chOff x="0" y="0"/>
          <a:chExt cx="0" cy="0"/>
        </a:xfrm>
      </p:grpSpPr>
      <p:sp>
        <p:nvSpPr>
          <p:cNvPr id="48" name="Google Shape;48;p5"/>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lvl1pPr indent="0" lvl="0" marL="0" algn="ctr">
              <a:spcBef>
                <a:spcPts val="0"/>
              </a:spcBef>
              <a:buNone/>
              <a:defRPr/>
            </a:lvl1pPr>
            <a:lvl2pPr indent="0" lvl="1" marL="0" algn="ctr">
              <a:spcBef>
                <a:spcPts val="0"/>
              </a:spcBef>
              <a:buNone/>
              <a:defRPr/>
            </a:lvl2pPr>
            <a:lvl3pPr indent="0" lvl="2" marL="0" algn="ctr">
              <a:spcBef>
                <a:spcPts val="0"/>
              </a:spcBef>
              <a:buNone/>
              <a:defRPr/>
            </a:lvl3pPr>
            <a:lvl4pPr indent="0" lvl="3" marL="0" algn="ctr">
              <a:spcBef>
                <a:spcPts val="0"/>
              </a:spcBef>
              <a:buNone/>
              <a:defRPr/>
            </a:lvl4pPr>
            <a:lvl5pPr indent="0" lvl="4" marL="0" algn="ctr">
              <a:spcBef>
                <a:spcPts val="0"/>
              </a:spcBef>
              <a:buNone/>
              <a:defRPr/>
            </a:lvl5pPr>
            <a:lvl6pPr indent="0" lvl="5" marL="0" algn="ctr">
              <a:spcBef>
                <a:spcPts val="0"/>
              </a:spcBef>
              <a:buNone/>
              <a:defRPr/>
            </a:lvl6pPr>
            <a:lvl7pPr indent="0" lvl="6" marL="0" algn="ctr">
              <a:spcBef>
                <a:spcPts val="0"/>
              </a:spcBef>
              <a:buNone/>
              <a:defRPr/>
            </a:lvl7pPr>
            <a:lvl8pPr indent="0" lvl="7" marL="0" algn="ctr">
              <a:spcBef>
                <a:spcPts val="0"/>
              </a:spcBef>
              <a:buNone/>
              <a:defRPr/>
            </a:lvl8pPr>
            <a:lvl9pPr indent="0" lvl="8" marL="0" algn="ctr">
              <a:spcBef>
                <a:spcPts val="0"/>
              </a:spcBef>
              <a:buNone/>
              <a:defRPr/>
            </a:lvl9pPr>
          </a:lstStyle>
          <a:p>
            <a:pPr indent="0" lvl="0" marL="0" rtl="0" algn="ctr">
              <a:spcBef>
                <a:spcPts val="0"/>
              </a:spcBef>
              <a:spcAft>
                <a:spcPts val="0"/>
              </a:spcAft>
              <a:buNone/>
            </a:pPr>
            <a:fld id="{00000000-1234-1234-1234-123412341234}" type="slidenum">
              <a:rPr lang="en-US"/>
              <a:t>‹#›</a:t>
            </a:fld>
            <a:endParaRPr/>
          </a:p>
        </p:txBody>
      </p:sp>
      <p:pic>
        <p:nvPicPr>
          <p:cNvPr id="49" name="Google Shape;49;p5"/>
          <p:cNvPicPr preferRelativeResize="0"/>
          <p:nvPr/>
        </p:nvPicPr>
        <p:blipFill rotWithShape="1">
          <a:blip r:embed="rId2">
            <a:alphaModFix/>
          </a:blip>
          <a:srcRect b="0" l="0" r="0" t="0"/>
          <a:stretch/>
        </p:blipFill>
        <p:spPr>
          <a:xfrm>
            <a:off x="6172200" y="685800"/>
            <a:ext cx="2581276" cy="1006523"/>
          </a:xfrm>
          <a:prstGeom prst="rect">
            <a:avLst/>
          </a:prstGeom>
          <a:noFill/>
          <a:ln>
            <a:noFill/>
          </a:ln>
        </p:spPr>
      </p:pic>
      <p:sp>
        <p:nvSpPr>
          <p:cNvPr id="50" name="Google Shape;50;p5"/>
          <p:cNvSpPr/>
          <p:nvPr/>
        </p:nvSpPr>
        <p:spPr>
          <a:xfrm>
            <a:off x="0" y="0"/>
            <a:ext cx="9144000" cy="6096000"/>
          </a:xfrm>
          <a:prstGeom prst="rect">
            <a:avLst/>
          </a:prstGeom>
          <a:solidFill>
            <a:srgbClr val="595959"/>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513">
              <a:solidFill>
                <a:schemeClr val="lt1"/>
              </a:solidFill>
              <a:latin typeface="Calibri"/>
              <a:ea typeface="Calibri"/>
              <a:cs typeface="Calibri"/>
              <a:sym typeface="Calibri"/>
            </a:endParaRPr>
          </a:p>
        </p:txBody>
      </p:sp>
      <p:pic>
        <p:nvPicPr>
          <p:cNvPr id="51" name="Google Shape;51;p5"/>
          <p:cNvPicPr preferRelativeResize="0"/>
          <p:nvPr/>
        </p:nvPicPr>
        <p:blipFill rotWithShape="1">
          <a:blip r:embed="rId3">
            <a:alphaModFix/>
          </a:blip>
          <a:srcRect b="0" l="0" r="0" t="0"/>
          <a:stretch/>
        </p:blipFill>
        <p:spPr>
          <a:xfrm>
            <a:off x="1857829" y="2257014"/>
            <a:ext cx="5428342" cy="1581972"/>
          </a:xfrm>
          <a:prstGeom prst="rect">
            <a:avLst/>
          </a:prstGeom>
          <a:noFill/>
          <a:ln>
            <a:noFill/>
          </a:ln>
        </p:spPr>
      </p:pic>
      <p:sp>
        <p:nvSpPr>
          <p:cNvPr id="52" name="Google Shape;52;p5"/>
          <p:cNvSpPr/>
          <p:nvPr/>
        </p:nvSpPr>
        <p:spPr>
          <a:xfrm>
            <a:off x="6881564" y="5791200"/>
            <a:ext cx="2262436" cy="304800"/>
          </a:xfrm>
          <a:custGeom>
            <a:rect b="b" l="l" r="r" t="t"/>
            <a:pathLst>
              <a:path extrusionOk="0" h="323846" w="2564094">
                <a:moveTo>
                  <a:pt x="308865" y="0"/>
                </a:moveTo>
                <a:lnTo>
                  <a:pt x="2564094" y="0"/>
                </a:lnTo>
                <a:lnTo>
                  <a:pt x="2564094" y="323846"/>
                </a:lnTo>
                <a:lnTo>
                  <a:pt x="0" y="323846"/>
                </a:lnTo>
                <a:lnTo>
                  <a:pt x="308865" y="0"/>
                </a:lnTo>
                <a:close/>
              </a:path>
            </a:pathLst>
          </a:custGeom>
          <a:solidFill>
            <a:srgbClr val="7F7F7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513">
              <a:solidFill>
                <a:schemeClr val="lt1"/>
              </a:solidFill>
              <a:latin typeface="Calibri"/>
              <a:ea typeface="Calibri"/>
              <a:cs typeface="Calibri"/>
              <a:sym typeface="Calibri"/>
            </a:endParaRPr>
          </a:p>
        </p:txBody>
      </p:sp>
      <p:sp>
        <p:nvSpPr>
          <p:cNvPr id="53" name="Google Shape;53;p5">
            <a:hlinkClick r:id="rId4"/>
          </p:cNvPr>
          <p:cNvSpPr txBox="1"/>
          <p:nvPr/>
        </p:nvSpPr>
        <p:spPr>
          <a:xfrm>
            <a:off x="7239000" y="5791200"/>
            <a:ext cx="1752600" cy="3048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en-US" sz="1100">
                <a:solidFill>
                  <a:schemeClr val="lt1"/>
                </a:solidFill>
                <a:latin typeface="Arial"/>
                <a:ea typeface="Arial"/>
                <a:cs typeface="Arial"/>
                <a:sym typeface="Arial"/>
              </a:rPr>
              <a:t>www.realityworks.com</a:t>
            </a:r>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_Title Slide">
  <p:cSld name="4_Title Slide">
    <p:spTree>
      <p:nvGrpSpPr>
        <p:cNvPr id="54" name="Shape 54"/>
        <p:cNvGrpSpPr/>
        <p:nvPr/>
      </p:nvGrpSpPr>
      <p:grpSpPr>
        <a:xfrm>
          <a:off x="0" y="0"/>
          <a:ext cx="0" cy="0"/>
          <a:chOff x="0" y="0"/>
          <a:chExt cx="0" cy="0"/>
        </a:xfrm>
      </p:grpSpPr>
      <p:sp>
        <p:nvSpPr>
          <p:cNvPr id="55" name="Google Shape;55;p6"/>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lvl1pPr indent="0" lvl="0" marL="0" algn="ctr">
              <a:spcBef>
                <a:spcPts val="0"/>
              </a:spcBef>
              <a:buNone/>
              <a:defRPr/>
            </a:lvl1pPr>
            <a:lvl2pPr indent="0" lvl="1" marL="0" algn="ctr">
              <a:spcBef>
                <a:spcPts val="0"/>
              </a:spcBef>
              <a:buNone/>
              <a:defRPr/>
            </a:lvl2pPr>
            <a:lvl3pPr indent="0" lvl="2" marL="0" algn="ctr">
              <a:spcBef>
                <a:spcPts val="0"/>
              </a:spcBef>
              <a:buNone/>
              <a:defRPr/>
            </a:lvl3pPr>
            <a:lvl4pPr indent="0" lvl="3" marL="0" algn="ctr">
              <a:spcBef>
                <a:spcPts val="0"/>
              </a:spcBef>
              <a:buNone/>
              <a:defRPr/>
            </a:lvl4pPr>
            <a:lvl5pPr indent="0" lvl="4" marL="0" algn="ctr">
              <a:spcBef>
                <a:spcPts val="0"/>
              </a:spcBef>
              <a:buNone/>
              <a:defRPr/>
            </a:lvl5pPr>
            <a:lvl6pPr indent="0" lvl="5" marL="0" algn="ctr">
              <a:spcBef>
                <a:spcPts val="0"/>
              </a:spcBef>
              <a:buNone/>
              <a:defRPr/>
            </a:lvl6pPr>
            <a:lvl7pPr indent="0" lvl="6" marL="0" algn="ctr">
              <a:spcBef>
                <a:spcPts val="0"/>
              </a:spcBef>
              <a:buNone/>
              <a:defRPr/>
            </a:lvl7pPr>
            <a:lvl8pPr indent="0" lvl="7" marL="0" algn="ctr">
              <a:spcBef>
                <a:spcPts val="0"/>
              </a:spcBef>
              <a:buNone/>
              <a:defRPr/>
            </a:lvl8pPr>
            <a:lvl9pPr indent="0" lvl="8" marL="0" algn="ctr">
              <a:spcBef>
                <a:spcPts val="0"/>
              </a:spcBef>
              <a:buNone/>
              <a:defRPr/>
            </a:lvl9pPr>
          </a:lstStyle>
          <a:p>
            <a:pPr indent="0" lvl="0" marL="0" rtl="0" algn="ctr">
              <a:spcBef>
                <a:spcPts val="0"/>
              </a:spcBef>
              <a:spcAft>
                <a:spcPts val="0"/>
              </a:spcAft>
              <a:buNone/>
            </a:pPr>
            <a:fld id="{00000000-1234-1234-1234-123412341234}" type="slidenum">
              <a:rPr lang="en-US"/>
              <a:t>‹#›</a:t>
            </a:fld>
            <a:endParaRPr/>
          </a:p>
        </p:txBody>
      </p:sp>
      <p:pic>
        <p:nvPicPr>
          <p:cNvPr id="56" name="Google Shape;56;p6"/>
          <p:cNvPicPr preferRelativeResize="0"/>
          <p:nvPr/>
        </p:nvPicPr>
        <p:blipFill rotWithShape="1">
          <a:blip r:embed="rId2">
            <a:alphaModFix/>
          </a:blip>
          <a:srcRect b="0" l="0" r="0" t="0"/>
          <a:stretch/>
        </p:blipFill>
        <p:spPr>
          <a:xfrm>
            <a:off x="6172200" y="685800"/>
            <a:ext cx="2581276" cy="1006523"/>
          </a:xfrm>
          <a:prstGeom prst="rect">
            <a:avLst/>
          </a:prstGeom>
          <a:noFill/>
          <a:ln>
            <a:noFill/>
          </a:ln>
        </p:spPr>
      </p:pic>
      <p:sp>
        <p:nvSpPr>
          <p:cNvPr id="57" name="Google Shape;57;p6"/>
          <p:cNvSpPr/>
          <p:nvPr/>
        </p:nvSpPr>
        <p:spPr>
          <a:xfrm>
            <a:off x="0" y="0"/>
            <a:ext cx="9144000" cy="6096000"/>
          </a:xfrm>
          <a:prstGeom prst="rect">
            <a:avLst/>
          </a:prstGeom>
          <a:solidFill>
            <a:srgbClr val="595959"/>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513">
              <a:solidFill>
                <a:schemeClr val="lt1"/>
              </a:solidFill>
              <a:latin typeface="Calibri"/>
              <a:ea typeface="Calibri"/>
              <a:cs typeface="Calibri"/>
              <a:sym typeface="Calibri"/>
            </a:endParaRPr>
          </a:p>
        </p:txBody>
      </p:sp>
      <p:sp>
        <p:nvSpPr>
          <p:cNvPr id="58" name="Google Shape;58;p6"/>
          <p:cNvSpPr txBox="1"/>
          <p:nvPr>
            <p:ph type="title"/>
          </p:nvPr>
        </p:nvSpPr>
        <p:spPr>
          <a:xfrm>
            <a:off x="457200" y="1692322"/>
            <a:ext cx="8229600" cy="2727277"/>
          </a:xfrm>
          <a:prstGeom prst="rect">
            <a:avLst/>
          </a:prstGeom>
          <a:noFill/>
          <a:ln>
            <a:noFill/>
          </a:ln>
        </p:spPr>
        <p:txBody>
          <a:bodyPr anchorCtr="0" anchor="t" bIns="45700" lIns="91425" spcFirstLastPara="1" rIns="91425" wrap="square" tIns="45700">
            <a:noAutofit/>
          </a:bodyPr>
          <a:lstStyle>
            <a:lvl1pPr lvl="0" marR="0" rtl="0" algn="ctr">
              <a:spcBef>
                <a:spcPts val="0"/>
              </a:spcBef>
              <a:spcAft>
                <a:spcPts val="0"/>
              </a:spcAft>
              <a:buClr>
                <a:schemeClr val="lt1"/>
              </a:buClr>
              <a:buSzPts val="4400"/>
              <a:buFont typeface="Arial"/>
              <a:buNone/>
              <a:defRPr b="1" i="0" sz="4400" u="none" cap="none" strike="noStrike">
                <a:solidFill>
                  <a:schemeClr val="lt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59" name="Google Shape;59;p6"/>
          <p:cNvSpPr/>
          <p:nvPr/>
        </p:nvSpPr>
        <p:spPr>
          <a:xfrm>
            <a:off x="6881564" y="5791200"/>
            <a:ext cx="2262436" cy="304800"/>
          </a:xfrm>
          <a:custGeom>
            <a:rect b="b" l="l" r="r" t="t"/>
            <a:pathLst>
              <a:path extrusionOk="0" h="323846" w="2564094">
                <a:moveTo>
                  <a:pt x="308865" y="0"/>
                </a:moveTo>
                <a:lnTo>
                  <a:pt x="2564094" y="0"/>
                </a:lnTo>
                <a:lnTo>
                  <a:pt x="2564094" y="323846"/>
                </a:lnTo>
                <a:lnTo>
                  <a:pt x="0" y="323846"/>
                </a:lnTo>
                <a:lnTo>
                  <a:pt x="308865" y="0"/>
                </a:lnTo>
                <a:close/>
              </a:path>
            </a:pathLst>
          </a:custGeom>
          <a:solidFill>
            <a:srgbClr val="7F7F7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513">
              <a:solidFill>
                <a:schemeClr val="lt1"/>
              </a:solidFill>
              <a:latin typeface="Calibri"/>
              <a:ea typeface="Calibri"/>
              <a:cs typeface="Calibri"/>
              <a:sym typeface="Calibri"/>
            </a:endParaRPr>
          </a:p>
        </p:txBody>
      </p:sp>
      <p:sp>
        <p:nvSpPr>
          <p:cNvPr id="60" name="Google Shape;60;p6">
            <a:hlinkClick r:id="rId3"/>
          </p:cNvPr>
          <p:cNvSpPr txBox="1"/>
          <p:nvPr/>
        </p:nvSpPr>
        <p:spPr>
          <a:xfrm>
            <a:off x="7239000" y="5791200"/>
            <a:ext cx="1752600" cy="3048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en-US" sz="1100">
                <a:solidFill>
                  <a:schemeClr val="lt1"/>
                </a:solidFill>
                <a:latin typeface="Arial"/>
                <a:ea typeface="Arial"/>
                <a:cs typeface="Arial"/>
                <a:sym typeface="Arial"/>
              </a:rPr>
              <a:t>www.realityworks.com</a:t>
            </a:r>
            <a:endParaRPr/>
          </a:p>
        </p:txBody>
      </p:sp>
      <p:sp>
        <p:nvSpPr>
          <p:cNvPr id="61" name="Google Shape;61;p6"/>
          <p:cNvSpPr txBox="1"/>
          <p:nvPr>
            <p:ph idx="11" type="ftr"/>
          </p:nvPr>
        </p:nvSpPr>
        <p:spPr>
          <a:xfrm>
            <a:off x="304799" y="6324602"/>
            <a:ext cx="3539039" cy="365125"/>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sz="1100">
                <a:solidFill>
                  <a:schemeClr val="lt1"/>
                </a:solidFill>
                <a:latin typeface="Calibri"/>
                <a:ea typeface="Calibri"/>
                <a:cs typeface="Calibri"/>
                <a:sym typeface="Calibri"/>
              </a:defRPr>
            </a:lvl1pPr>
            <a:lvl2pPr lvl="1" marR="0" rtl="0" algn="l">
              <a:spcBef>
                <a:spcPts val="0"/>
              </a:spcBef>
              <a:spcAft>
                <a:spcPts val="0"/>
              </a:spcAft>
              <a:buSzPts val="1400"/>
              <a:buNone/>
              <a:defRPr b="0" i="0" sz="1513"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513"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513"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513"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513"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513"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513"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513"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_Title Slide">
  <p:cSld name="3_Title Slide">
    <p:spTree>
      <p:nvGrpSpPr>
        <p:cNvPr id="62" name="Shape 62"/>
        <p:cNvGrpSpPr/>
        <p:nvPr/>
      </p:nvGrpSpPr>
      <p:grpSpPr>
        <a:xfrm>
          <a:off x="0" y="0"/>
          <a:ext cx="0" cy="0"/>
          <a:chOff x="0" y="0"/>
          <a:chExt cx="0" cy="0"/>
        </a:xfrm>
      </p:grpSpPr>
      <p:sp>
        <p:nvSpPr>
          <p:cNvPr id="63" name="Google Shape;63;p7"/>
          <p:cNvSpPr txBox="1"/>
          <p:nvPr>
            <p:ph idx="11" type="ftr"/>
          </p:nvPr>
        </p:nvSpPr>
        <p:spPr>
          <a:xfrm>
            <a:off x="304799" y="6324602"/>
            <a:ext cx="3539039" cy="365125"/>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sz="1100">
                <a:solidFill>
                  <a:schemeClr val="lt1"/>
                </a:solidFill>
                <a:latin typeface="Calibri"/>
                <a:ea typeface="Calibri"/>
                <a:cs typeface="Calibri"/>
                <a:sym typeface="Calibri"/>
              </a:defRPr>
            </a:lvl1pPr>
            <a:lvl2pPr lvl="1" marR="0" rtl="0" algn="l">
              <a:spcBef>
                <a:spcPts val="0"/>
              </a:spcBef>
              <a:spcAft>
                <a:spcPts val="0"/>
              </a:spcAft>
              <a:buSzPts val="1400"/>
              <a:buNone/>
              <a:defRPr b="0" i="0" sz="1513"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513"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513"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513"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513"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513"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513"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513" u="none" cap="none" strike="noStrike">
                <a:solidFill>
                  <a:schemeClr val="dk1"/>
                </a:solidFill>
                <a:latin typeface="Calibri"/>
                <a:ea typeface="Calibri"/>
                <a:cs typeface="Calibri"/>
                <a:sym typeface="Calibri"/>
              </a:defRPr>
            </a:lvl9pPr>
          </a:lstStyle>
          <a:p/>
        </p:txBody>
      </p:sp>
      <p:sp>
        <p:nvSpPr>
          <p:cNvPr id="64" name="Google Shape;64;p7"/>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lvl1pPr indent="0" lvl="0" marL="0" algn="ctr">
              <a:spcBef>
                <a:spcPts val="0"/>
              </a:spcBef>
              <a:buNone/>
              <a:defRPr/>
            </a:lvl1pPr>
            <a:lvl2pPr indent="0" lvl="1" marL="0" algn="ctr">
              <a:spcBef>
                <a:spcPts val="0"/>
              </a:spcBef>
              <a:buNone/>
              <a:defRPr/>
            </a:lvl2pPr>
            <a:lvl3pPr indent="0" lvl="2" marL="0" algn="ctr">
              <a:spcBef>
                <a:spcPts val="0"/>
              </a:spcBef>
              <a:buNone/>
              <a:defRPr/>
            </a:lvl3pPr>
            <a:lvl4pPr indent="0" lvl="3" marL="0" algn="ctr">
              <a:spcBef>
                <a:spcPts val="0"/>
              </a:spcBef>
              <a:buNone/>
              <a:defRPr/>
            </a:lvl4pPr>
            <a:lvl5pPr indent="0" lvl="4" marL="0" algn="ctr">
              <a:spcBef>
                <a:spcPts val="0"/>
              </a:spcBef>
              <a:buNone/>
              <a:defRPr/>
            </a:lvl5pPr>
            <a:lvl6pPr indent="0" lvl="5" marL="0" algn="ctr">
              <a:spcBef>
                <a:spcPts val="0"/>
              </a:spcBef>
              <a:buNone/>
              <a:defRPr/>
            </a:lvl6pPr>
            <a:lvl7pPr indent="0" lvl="6" marL="0" algn="ctr">
              <a:spcBef>
                <a:spcPts val="0"/>
              </a:spcBef>
              <a:buNone/>
              <a:defRPr/>
            </a:lvl7pPr>
            <a:lvl8pPr indent="0" lvl="7" marL="0" algn="ctr">
              <a:spcBef>
                <a:spcPts val="0"/>
              </a:spcBef>
              <a:buNone/>
              <a:defRPr/>
            </a:lvl8pPr>
            <a:lvl9pPr indent="0" lvl="8" marL="0" algn="ctr">
              <a:spcBef>
                <a:spcPts val="0"/>
              </a:spcBef>
              <a:buNone/>
              <a:defRPr/>
            </a:lvl9pPr>
          </a:lstStyle>
          <a:p>
            <a:pPr indent="0" lvl="0" marL="0" rtl="0" algn="ctr">
              <a:spcBef>
                <a:spcPts val="0"/>
              </a:spcBef>
              <a:spcAft>
                <a:spcPts val="0"/>
              </a:spcAft>
              <a:buNone/>
            </a:pPr>
            <a:fld id="{00000000-1234-1234-1234-123412341234}" type="slidenum">
              <a:rPr lang="en-US"/>
              <a:t>‹#›</a:t>
            </a:fld>
            <a:endParaRPr/>
          </a:p>
        </p:txBody>
      </p:sp>
      <p:pic>
        <p:nvPicPr>
          <p:cNvPr id="65" name="Google Shape;65;p7"/>
          <p:cNvPicPr preferRelativeResize="0"/>
          <p:nvPr/>
        </p:nvPicPr>
        <p:blipFill rotWithShape="1">
          <a:blip r:embed="rId2">
            <a:alphaModFix/>
          </a:blip>
          <a:srcRect b="0" l="0" r="0" t="0"/>
          <a:stretch/>
        </p:blipFill>
        <p:spPr>
          <a:xfrm>
            <a:off x="6172200" y="685800"/>
            <a:ext cx="2581276" cy="1006523"/>
          </a:xfrm>
          <a:prstGeom prst="rect">
            <a:avLst/>
          </a:prstGeom>
          <a:noFill/>
          <a:ln>
            <a:noFill/>
          </a:ln>
        </p:spPr>
      </p:pic>
      <p:sp>
        <p:nvSpPr>
          <p:cNvPr id="66" name="Google Shape;66;p7"/>
          <p:cNvSpPr/>
          <p:nvPr/>
        </p:nvSpPr>
        <p:spPr>
          <a:xfrm>
            <a:off x="0" y="0"/>
            <a:ext cx="9144000" cy="6096000"/>
          </a:xfrm>
          <a:prstGeom prst="rect">
            <a:avLst/>
          </a:prstGeom>
          <a:solidFill>
            <a:srgbClr val="595959"/>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513">
              <a:solidFill>
                <a:schemeClr val="lt1"/>
              </a:solidFill>
              <a:latin typeface="Calibri"/>
              <a:ea typeface="Calibri"/>
              <a:cs typeface="Calibri"/>
              <a:sym typeface="Calibri"/>
            </a:endParaRPr>
          </a:p>
        </p:txBody>
      </p:sp>
      <p:sp>
        <p:nvSpPr>
          <p:cNvPr id="67" name="Google Shape;67;p7"/>
          <p:cNvSpPr/>
          <p:nvPr/>
        </p:nvSpPr>
        <p:spPr>
          <a:xfrm>
            <a:off x="6881564" y="5791200"/>
            <a:ext cx="2262436" cy="304800"/>
          </a:xfrm>
          <a:custGeom>
            <a:rect b="b" l="l" r="r" t="t"/>
            <a:pathLst>
              <a:path extrusionOk="0" h="323846" w="2564094">
                <a:moveTo>
                  <a:pt x="308865" y="0"/>
                </a:moveTo>
                <a:lnTo>
                  <a:pt x="2564094" y="0"/>
                </a:lnTo>
                <a:lnTo>
                  <a:pt x="2564094" y="323846"/>
                </a:lnTo>
                <a:lnTo>
                  <a:pt x="0" y="323846"/>
                </a:lnTo>
                <a:lnTo>
                  <a:pt x="308865" y="0"/>
                </a:lnTo>
                <a:close/>
              </a:path>
            </a:pathLst>
          </a:custGeom>
          <a:solidFill>
            <a:srgbClr val="7F7F7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513">
              <a:solidFill>
                <a:schemeClr val="lt1"/>
              </a:solidFill>
              <a:latin typeface="Calibri"/>
              <a:ea typeface="Calibri"/>
              <a:cs typeface="Calibri"/>
              <a:sym typeface="Calibri"/>
            </a:endParaRPr>
          </a:p>
        </p:txBody>
      </p:sp>
      <p:sp>
        <p:nvSpPr>
          <p:cNvPr id="68" name="Google Shape;68;p7">
            <a:hlinkClick r:id="rId3"/>
          </p:cNvPr>
          <p:cNvSpPr txBox="1"/>
          <p:nvPr/>
        </p:nvSpPr>
        <p:spPr>
          <a:xfrm>
            <a:off x="7239000" y="5791200"/>
            <a:ext cx="1752600" cy="3048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en-US" sz="1100">
                <a:solidFill>
                  <a:schemeClr val="lt1"/>
                </a:solidFill>
                <a:latin typeface="Arial"/>
                <a:ea typeface="Arial"/>
                <a:cs typeface="Arial"/>
                <a:sym typeface="Arial"/>
              </a:rPr>
              <a:t>www.realityworks.com</a:t>
            </a:r>
            <a:endParaRPr/>
          </a:p>
        </p:txBody>
      </p:sp>
      <p:sp>
        <p:nvSpPr>
          <p:cNvPr id="69" name="Google Shape;69;p7"/>
          <p:cNvSpPr txBox="1"/>
          <p:nvPr>
            <p:ph type="title"/>
          </p:nvPr>
        </p:nvSpPr>
        <p:spPr>
          <a:xfrm>
            <a:off x="3429000" y="2057400"/>
            <a:ext cx="4800600" cy="2367724"/>
          </a:xfrm>
          <a:prstGeom prst="rect">
            <a:avLst/>
          </a:prstGeom>
          <a:noFill/>
          <a:ln>
            <a:noFill/>
          </a:ln>
        </p:spPr>
        <p:txBody>
          <a:bodyPr anchorCtr="0" anchor="t" bIns="45700" lIns="91425" spcFirstLastPara="1" rIns="91425" wrap="square" tIns="45700">
            <a:noAutofit/>
          </a:bodyPr>
          <a:lstStyle>
            <a:lvl1pPr lvl="0" marR="0" rtl="0" algn="ctr">
              <a:spcBef>
                <a:spcPts val="0"/>
              </a:spcBef>
              <a:spcAft>
                <a:spcPts val="0"/>
              </a:spcAft>
              <a:buClr>
                <a:schemeClr val="lt1"/>
              </a:buClr>
              <a:buSzPts val="4400"/>
              <a:buFont typeface="Arial"/>
              <a:buNone/>
              <a:defRPr b="1" i="0" sz="4400" u="none" cap="none" strike="noStrike">
                <a:solidFill>
                  <a:schemeClr val="lt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pic>
        <p:nvPicPr>
          <p:cNvPr id="70" name="Google Shape;70;p7"/>
          <p:cNvPicPr preferRelativeResize="0"/>
          <p:nvPr/>
        </p:nvPicPr>
        <p:blipFill rotWithShape="1">
          <a:blip r:embed="rId4">
            <a:alphaModFix/>
          </a:blip>
          <a:srcRect b="0" l="0" r="0" t="0"/>
          <a:stretch/>
        </p:blipFill>
        <p:spPr>
          <a:xfrm>
            <a:off x="1219200" y="1823276"/>
            <a:ext cx="1981200" cy="1981200"/>
          </a:xfrm>
          <a:prstGeom prst="rect">
            <a:avLst/>
          </a:prstGeom>
          <a:noFill/>
          <a:ln>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p:cSld name="Comparison">
    <p:spTree>
      <p:nvGrpSpPr>
        <p:cNvPr id="71" name="Shape 71"/>
        <p:cNvGrpSpPr/>
        <p:nvPr/>
      </p:nvGrpSpPr>
      <p:grpSpPr>
        <a:xfrm>
          <a:off x="0" y="0"/>
          <a:ext cx="0" cy="0"/>
          <a:chOff x="0" y="0"/>
          <a:chExt cx="0" cy="0"/>
        </a:xfrm>
      </p:grpSpPr>
      <p:sp>
        <p:nvSpPr>
          <p:cNvPr id="72" name="Google Shape;72;p8"/>
          <p:cNvSpPr txBox="1"/>
          <p:nvPr>
            <p:ph type="title"/>
          </p:nvPr>
        </p:nvSpPr>
        <p:spPr>
          <a:xfrm>
            <a:off x="457200" y="579437"/>
            <a:ext cx="8229600" cy="1121834"/>
          </a:xfrm>
          <a:prstGeom prst="rect">
            <a:avLst/>
          </a:prstGeom>
          <a:noFill/>
          <a:ln>
            <a:noFill/>
          </a:ln>
        </p:spPr>
        <p:txBody>
          <a:bodyPr anchorCtr="0" anchor="t" bIns="45700" lIns="91425" spcFirstLastPara="1" rIns="91425" wrap="square" tIns="45700">
            <a:noAutofit/>
          </a:bodyPr>
          <a:lstStyle>
            <a:lvl1pPr lvl="0" marR="0" rtl="0" algn="ctr">
              <a:spcBef>
                <a:spcPts val="0"/>
              </a:spcBef>
              <a:spcAft>
                <a:spcPts val="0"/>
              </a:spcAft>
              <a:buClr>
                <a:schemeClr val="dk1"/>
              </a:buClr>
              <a:buSzPts val="4400"/>
              <a:buFont typeface="Calibri"/>
              <a:buNone/>
              <a:defRPr b="1" i="0" sz="4400" u="none" cap="none" strike="noStrik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73" name="Google Shape;73;p8"/>
          <p:cNvSpPr txBox="1"/>
          <p:nvPr>
            <p:ph idx="1" type="body"/>
          </p:nvPr>
        </p:nvSpPr>
        <p:spPr>
          <a:xfrm>
            <a:off x="457200" y="1752603"/>
            <a:ext cx="4040188" cy="4038599"/>
          </a:xfrm>
          <a:prstGeom prst="rect">
            <a:avLst/>
          </a:prstGeom>
          <a:noFill/>
          <a:ln>
            <a:noFill/>
          </a:ln>
        </p:spPr>
        <p:txBody>
          <a:bodyPr anchorCtr="0" anchor="t" bIns="45700" lIns="91425" spcFirstLastPara="1" rIns="91425" wrap="square" tIns="45700">
            <a:noAutofit/>
          </a:bodyPr>
          <a:lstStyle>
            <a:lvl1pPr indent="-381000" lvl="0" marL="457200" marR="0" rtl="0" algn="l">
              <a:spcBef>
                <a:spcPts val="48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1pPr>
            <a:lvl2pPr indent="-355600" lvl="1" marL="9144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2pPr>
            <a:lvl3pPr indent="-342900" lvl="2" marL="1371600" marR="0" rtl="0" algn="l">
              <a:spcBef>
                <a:spcPts val="36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3pPr>
            <a:lvl4pPr indent="-330200" lvl="3" marL="1828800" marR="0" rtl="0" algn="l">
              <a:spcBef>
                <a:spcPts val="32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4pPr>
            <a:lvl5pPr indent="-330200" lvl="4" marL="2286000" marR="0" rtl="0" algn="l">
              <a:spcBef>
                <a:spcPts val="32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5pPr>
            <a:lvl6pPr indent="-330200" lvl="5" marL="2743200" marR="0" rtl="0" algn="l">
              <a:spcBef>
                <a:spcPts val="32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6pPr>
            <a:lvl7pPr indent="-330200" lvl="6" marL="3200400" marR="0" rtl="0" algn="l">
              <a:spcBef>
                <a:spcPts val="32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7pPr>
            <a:lvl8pPr indent="-330200" lvl="7" marL="3657600" marR="0" rtl="0" algn="l">
              <a:spcBef>
                <a:spcPts val="32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8pPr>
            <a:lvl9pPr indent="-330200" lvl="8" marL="4114800" marR="0" rtl="0" algn="l">
              <a:spcBef>
                <a:spcPts val="32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9pPr>
          </a:lstStyle>
          <a:p/>
        </p:txBody>
      </p:sp>
      <p:sp>
        <p:nvSpPr>
          <p:cNvPr id="74" name="Google Shape;74;p8"/>
          <p:cNvSpPr txBox="1"/>
          <p:nvPr>
            <p:ph idx="2" type="body"/>
          </p:nvPr>
        </p:nvSpPr>
        <p:spPr>
          <a:xfrm>
            <a:off x="4645029" y="1752603"/>
            <a:ext cx="4041775" cy="4038599"/>
          </a:xfrm>
          <a:prstGeom prst="rect">
            <a:avLst/>
          </a:prstGeom>
          <a:noFill/>
          <a:ln>
            <a:noFill/>
          </a:ln>
        </p:spPr>
        <p:txBody>
          <a:bodyPr anchorCtr="0" anchor="t" bIns="45700" lIns="91425" spcFirstLastPara="1" rIns="91425" wrap="square" tIns="45700">
            <a:noAutofit/>
          </a:bodyPr>
          <a:lstStyle>
            <a:lvl1pPr indent="-381000" lvl="0" marL="457200" marR="0" rtl="0" algn="l">
              <a:spcBef>
                <a:spcPts val="48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1pPr>
            <a:lvl2pPr indent="-355600" lvl="1" marL="9144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2pPr>
            <a:lvl3pPr indent="-342900" lvl="2" marL="1371600" marR="0" rtl="0" algn="l">
              <a:spcBef>
                <a:spcPts val="36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3pPr>
            <a:lvl4pPr indent="-330200" lvl="3" marL="1828800" marR="0" rtl="0" algn="l">
              <a:spcBef>
                <a:spcPts val="32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4pPr>
            <a:lvl5pPr indent="-330200" lvl="4" marL="2286000" marR="0" rtl="0" algn="l">
              <a:spcBef>
                <a:spcPts val="32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5pPr>
            <a:lvl6pPr indent="-330200" lvl="5" marL="2743200" marR="0" rtl="0" algn="l">
              <a:spcBef>
                <a:spcPts val="32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6pPr>
            <a:lvl7pPr indent="-330200" lvl="6" marL="3200400" marR="0" rtl="0" algn="l">
              <a:spcBef>
                <a:spcPts val="32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7pPr>
            <a:lvl8pPr indent="-330200" lvl="7" marL="3657600" marR="0" rtl="0" algn="l">
              <a:spcBef>
                <a:spcPts val="32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8pPr>
            <a:lvl9pPr indent="-330200" lvl="8" marL="4114800" marR="0" rtl="0" algn="l">
              <a:spcBef>
                <a:spcPts val="32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9pPr>
          </a:lstStyle>
          <a:p/>
        </p:txBody>
      </p:sp>
      <p:sp>
        <p:nvSpPr>
          <p:cNvPr id="75" name="Google Shape;75;p8"/>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lvl1pPr indent="0" lvl="0" marL="0" algn="ctr">
              <a:spcBef>
                <a:spcPts val="0"/>
              </a:spcBef>
              <a:buNone/>
              <a:defRPr/>
            </a:lvl1pPr>
            <a:lvl2pPr indent="0" lvl="1" marL="0" algn="ctr">
              <a:spcBef>
                <a:spcPts val="0"/>
              </a:spcBef>
              <a:buNone/>
              <a:defRPr/>
            </a:lvl2pPr>
            <a:lvl3pPr indent="0" lvl="2" marL="0" algn="ctr">
              <a:spcBef>
                <a:spcPts val="0"/>
              </a:spcBef>
              <a:buNone/>
              <a:defRPr/>
            </a:lvl3pPr>
            <a:lvl4pPr indent="0" lvl="3" marL="0" algn="ctr">
              <a:spcBef>
                <a:spcPts val="0"/>
              </a:spcBef>
              <a:buNone/>
              <a:defRPr/>
            </a:lvl4pPr>
            <a:lvl5pPr indent="0" lvl="4" marL="0" algn="ctr">
              <a:spcBef>
                <a:spcPts val="0"/>
              </a:spcBef>
              <a:buNone/>
              <a:defRPr/>
            </a:lvl5pPr>
            <a:lvl6pPr indent="0" lvl="5" marL="0" algn="ctr">
              <a:spcBef>
                <a:spcPts val="0"/>
              </a:spcBef>
              <a:buNone/>
              <a:defRPr/>
            </a:lvl6pPr>
            <a:lvl7pPr indent="0" lvl="6" marL="0" algn="ctr">
              <a:spcBef>
                <a:spcPts val="0"/>
              </a:spcBef>
              <a:buNone/>
              <a:defRPr/>
            </a:lvl7pPr>
            <a:lvl8pPr indent="0" lvl="7" marL="0" algn="ctr">
              <a:spcBef>
                <a:spcPts val="0"/>
              </a:spcBef>
              <a:buNone/>
              <a:defRPr/>
            </a:lvl8pPr>
            <a:lvl9pPr indent="0" lvl="8" marL="0" algn="ctr">
              <a:spcBef>
                <a:spcPts val="0"/>
              </a:spcBef>
              <a:buNone/>
              <a:defRPr/>
            </a:lvl9pPr>
          </a:lstStyle>
          <a:p>
            <a:pPr indent="0" lvl="0" marL="0" rtl="0" algn="ctr">
              <a:spcBef>
                <a:spcPts val="0"/>
              </a:spcBef>
              <a:spcAft>
                <a:spcPts val="0"/>
              </a:spcAft>
              <a:buNone/>
            </a:pPr>
            <a:fld id="{00000000-1234-1234-1234-123412341234}" type="slidenum">
              <a:rPr lang="en-US"/>
              <a:t>‹#›</a:t>
            </a:fld>
            <a:endParaRPr/>
          </a:p>
        </p:txBody>
      </p:sp>
      <p:sp>
        <p:nvSpPr>
          <p:cNvPr id="76" name="Google Shape;76;p8"/>
          <p:cNvSpPr txBox="1"/>
          <p:nvPr>
            <p:ph idx="11" type="ftr"/>
          </p:nvPr>
        </p:nvSpPr>
        <p:spPr>
          <a:xfrm>
            <a:off x="304799" y="6324602"/>
            <a:ext cx="3539039" cy="365125"/>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sz="1100">
                <a:solidFill>
                  <a:schemeClr val="lt1"/>
                </a:solidFill>
                <a:latin typeface="Calibri"/>
                <a:ea typeface="Calibri"/>
                <a:cs typeface="Calibri"/>
                <a:sym typeface="Calibri"/>
              </a:defRPr>
            </a:lvl1pPr>
            <a:lvl2pPr lvl="1" marR="0" rtl="0" algn="l">
              <a:spcBef>
                <a:spcPts val="0"/>
              </a:spcBef>
              <a:spcAft>
                <a:spcPts val="0"/>
              </a:spcAft>
              <a:buSzPts val="1400"/>
              <a:buNone/>
              <a:defRPr b="0" i="0" sz="1513"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513"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513"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513"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513"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513"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513"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513"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itle Only" type="titleOnly">
  <p:cSld name="TITLE_ONLY">
    <p:spTree>
      <p:nvGrpSpPr>
        <p:cNvPr id="77" name="Shape 77"/>
        <p:cNvGrpSpPr/>
        <p:nvPr/>
      </p:nvGrpSpPr>
      <p:grpSpPr>
        <a:xfrm>
          <a:off x="0" y="0"/>
          <a:ext cx="0" cy="0"/>
          <a:chOff x="0" y="0"/>
          <a:chExt cx="0" cy="0"/>
        </a:xfrm>
      </p:grpSpPr>
      <p:sp>
        <p:nvSpPr>
          <p:cNvPr id="78" name="Google Shape;78;p9"/>
          <p:cNvSpPr txBox="1"/>
          <p:nvPr>
            <p:ph type="title"/>
          </p:nvPr>
        </p:nvSpPr>
        <p:spPr>
          <a:xfrm>
            <a:off x="457200" y="579437"/>
            <a:ext cx="8229600" cy="1121834"/>
          </a:xfrm>
          <a:prstGeom prst="rect">
            <a:avLst/>
          </a:prstGeom>
          <a:noFill/>
          <a:ln>
            <a:noFill/>
          </a:ln>
        </p:spPr>
        <p:txBody>
          <a:bodyPr anchorCtr="0" anchor="t" bIns="45700" lIns="91425" spcFirstLastPara="1" rIns="91425" wrap="square" tIns="45700">
            <a:noAutofit/>
          </a:bodyPr>
          <a:lstStyle>
            <a:lvl1pPr lvl="0" marR="0" rtl="0" algn="ctr">
              <a:spcBef>
                <a:spcPts val="0"/>
              </a:spcBef>
              <a:spcAft>
                <a:spcPts val="0"/>
              </a:spcAft>
              <a:buClr>
                <a:schemeClr val="dk1"/>
              </a:buClr>
              <a:buSzPts val="4400"/>
              <a:buFont typeface="Calibri"/>
              <a:buNone/>
              <a:defRPr b="1" i="0" sz="4400" u="none" cap="none" strike="noStrik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79" name="Google Shape;79;p9"/>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lvl1pPr indent="0" lvl="0" marL="0" algn="ctr">
              <a:spcBef>
                <a:spcPts val="0"/>
              </a:spcBef>
              <a:buNone/>
              <a:defRPr/>
            </a:lvl1pPr>
            <a:lvl2pPr indent="0" lvl="1" marL="0" algn="ctr">
              <a:spcBef>
                <a:spcPts val="0"/>
              </a:spcBef>
              <a:buNone/>
              <a:defRPr/>
            </a:lvl2pPr>
            <a:lvl3pPr indent="0" lvl="2" marL="0" algn="ctr">
              <a:spcBef>
                <a:spcPts val="0"/>
              </a:spcBef>
              <a:buNone/>
              <a:defRPr/>
            </a:lvl3pPr>
            <a:lvl4pPr indent="0" lvl="3" marL="0" algn="ctr">
              <a:spcBef>
                <a:spcPts val="0"/>
              </a:spcBef>
              <a:buNone/>
              <a:defRPr/>
            </a:lvl4pPr>
            <a:lvl5pPr indent="0" lvl="4" marL="0" algn="ctr">
              <a:spcBef>
                <a:spcPts val="0"/>
              </a:spcBef>
              <a:buNone/>
              <a:defRPr/>
            </a:lvl5pPr>
            <a:lvl6pPr indent="0" lvl="5" marL="0" algn="ctr">
              <a:spcBef>
                <a:spcPts val="0"/>
              </a:spcBef>
              <a:buNone/>
              <a:defRPr/>
            </a:lvl6pPr>
            <a:lvl7pPr indent="0" lvl="6" marL="0" algn="ctr">
              <a:spcBef>
                <a:spcPts val="0"/>
              </a:spcBef>
              <a:buNone/>
              <a:defRPr/>
            </a:lvl7pPr>
            <a:lvl8pPr indent="0" lvl="7" marL="0" algn="ctr">
              <a:spcBef>
                <a:spcPts val="0"/>
              </a:spcBef>
              <a:buNone/>
              <a:defRPr/>
            </a:lvl8pPr>
            <a:lvl9pPr indent="0" lvl="8" marL="0" algn="ctr">
              <a:spcBef>
                <a:spcPts val="0"/>
              </a:spcBef>
              <a:buNone/>
              <a:defRPr/>
            </a:lvl9pPr>
          </a:lstStyle>
          <a:p>
            <a:pPr indent="0" lvl="0" marL="0" rtl="0" algn="ctr">
              <a:spcBef>
                <a:spcPts val="0"/>
              </a:spcBef>
              <a:spcAft>
                <a:spcPts val="0"/>
              </a:spcAft>
              <a:buNone/>
            </a:pPr>
            <a:fld id="{00000000-1234-1234-1234-123412341234}" type="slidenum">
              <a:rPr lang="en-US"/>
              <a:t>‹#›</a:t>
            </a:fld>
            <a:endParaRPr/>
          </a:p>
        </p:txBody>
      </p:sp>
      <p:sp>
        <p:nvSpPr>
          <p:cNvPr id="80" name="Google Shape;80;p9"/>
          <p:cNvSpPr txBox="1"/>
          <p:nvPr>
            <p:ph idx="11" type="ftr"/>
          </p:nvPr>
        </p:nvSpPr>
        <p:spPr>
          <a:xfrm>
            <a:off x="304799" y="6324602"/>
            <a:ext cx="3539039" cy="365125"/>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sz="1100">
                <a:solidFill>
                  <a:schemeClr val="lt1"/>
                </a:solidFill>
                <a:latin typeface="Calibri"/>
                <a:ea typeface="Calibri"/>
                <a:cs typeface="Calibri"/>
                <a:sym typeface="Calibri"/>
              </a:defRPr>
            </a:lvl1pPr>
            <a:lvl2pPr lvl="1" marR="0" rtl="0" algn="l">
              <a:spcBef>
                <a:spcPts val="0"/>
              </a:spcBef>
              <a:spcAft>
                <a:spcPts val="0"/>
              </a:spcAft>
              <a:buSzPts val="1400"/>
              <a:buNone/>
              <a:defRPr b="0" i="0" sz="1513"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513"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513"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513"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513"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513"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513"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513"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Content with Caption" type="objTx">
  <p:cSld name="OBJECT_WITH_CAPTION_TEXT">
    <p:spTree>
      <p:nvGrpSpPr>
        <p:cNvPr id="81" name="Shape 81"/>
        <p:cNvGrpSpPr/>
        <p:nvPr/>
      </p:nvGrpSpPr>
      <p:grpSpPr>
        <a:xfrm>
          <a:off x="0" y="0"/>
          <a:ext cx="0" cy="0"/>
          <a:chOff x="0" y="0"/>
          <a:chExt cx="0" cy="0"/>
        </a:xfrm>
      </p:grpSpPr>
      <p:sp>
        <p:nvSpPr>
          <p:cNvPr id="82" name="Google Shape;82;p10"/>
          <p:cNvSpPr txBox="1"/>
          <p:nvPr>
            <p:ph type="title"/>
          </p:nvPr>
        </p:nvSpPr>
        <p:spPr>
          <a:xfrm>
            <a:off x="457204" y="609600"/>
            <a:ext cx="3008313" cy="825500"/>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Clr>
                <a:schemeClr val="dk1"/>
              </a:buClr>
              <a:buSzPts val="2000"/>
              <a:buFont typeface="Arial"/>
              <a:buNone/>
              <a:defRPr b="1" i="0" sz="2000" u="none" cap="none" strike="noStrike">
                <a:solidFill>
                  <a:schemeClr val="dk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83" name="Google Shape;83;p10"/>
          <p:cNvSpPr txBox="1"/>
          <p:nvPr>
            <p:ph idx="1" type="body"/>
          </p:nvPr>
        </p:nvSpPr>
        <p:spPr>
          <a:xfrm>
            <a:off x="3575050" y="609601"/>
            <a:ext cx="5111750" cy="5167409"/>
          </a:xfrm>
          <a:prstGeom prst="rect">
            <a:avLst/>
          </a:prstGeom>
          <a:noFill/>
          <a:ln>
            <a:noFill/>
          </a:ln>
        </p:spPr>
        <p:txBody>
          <a:bodyPr anchorCtr="0" anchor="t" bIns="45700" lIns="91425" spcFirstLastPara="1" rIns="91425" wrap="square" tIns="45700">
            <a:noAutofit/>
          </a:bodyPr>
          <a:lstStyle>
            <a:lvl1pPr indent="-431800" lvl="0" marL="457200" marR="0" rtl="0" algn="l">
              <a:spcBef>
                <a:spcPts val="640"/>
              </a:spcBef>
              <a:spcAft>
                <a:spcPts val="0"/>
              </a:spcAft>
              <a:buClr>
                <a:schemeClr val="dk1"/>
              </a:buClr>
              <a:buSzPts val="3200"/>
              <a:buFont typeface="Arial"/>
              <a:buChar char="•"/>
              <a:defRPr b="0" i="0" sz="3200" u="none" cap="none" strike="noStrike">
                <a:solidFill>
                  <a:schemeClr val="dk1"/>
                </a:solidFill>
                <a:latin typeface="Arial"/>
                <a:ea typeface="Arial"/>
                <a:cs typeface="Arial"/>
                <a:sym typeface="Arial"/>
              </a:defRPr>
            </a:lvl1pPr>
            <a:lvl2pPr indent="-406400" lvl="1" marL="914400" marR="0" rtl="0" algn="l">
              <a:spcBef>
                <a:spcPts val="560"/>
              </a:spcBef>
              <a:spcAft>
                <a:spcPts val="0"/>
              </a:spcAft>
              <a:buClr>
                <a:schemeClr val="lt1"/>
              </a:buClr>
              <a:buSzPts val="2800"/>
              <a:buFont typeface="Arial"/>
              <a:buChar char="–"/>
              <a:defRPr b="0" i="0" sz="2800" u="none" cap="none" strike="noStrike">
                <a:solidFill>
                  <a:schemeClr val="lt1"/>
                </a:solidFill>
                <a:latin typeface="Arial"/>
                <a:ea typeface="Arial"/>
                <a:cs typeface="Arial"/>
                <a:sym typeface="Arial"/>
              </a:defRPr>
            </a:lvl2pPr>
            <a:lvl3pPr indent="-381000" lvl="2" marL="1371600" marR="0" rtl="0" algn="l">
              <a:spcBef>
                <a:spcPts val="480"/>
              </a:spcBef>
              <a:spcAft>
                <a:spcPts val="0"/>
              </a:spcAft>
              <a:buClr>
                <a:schemeClr val="lt1"/>
              </a:buClr>
              <a:buSzPts val="2400"/>
              <a:buFont typeface="Arial"/>
              <a:buChar char="•"/>
              <a:defRPr b="0" i="0" sz="2400" u="none" cap="none" strike="noStrike">
                <a:solidFill>
                  <a:schemeClr val="lt1"/>
                </a:solidFill>
                <a:latin typeface="Arial"/>
                <a:ea typeface="Arial"/>
                <a:cs typeface="Arial"/>
                <a:sym typeface="Arial"/>
              </a:defRPr>
            </a:lvl3pPr>
            <a:lvl4pPr indent="-355600" lvl="3" marL="1828800" marR="0" rtl="0" algn="l">
              <a:spcBef>
                <a:spcPts val="400"/>
              </a:spcBef>
              <a:spcAft>
                <a:spcPts val="0"/>
              </a:spcAft>
              <a:buClr>
                <a:schemeClr val="lt1"/>
              </a:buClr>
              <a:buSzPts val="2000"/>
              <a:buFont typeface="Arial"/>
              <a:buChar char="–"/>
              <a:defRPr b="0" i="0" sz="2000" u="none" cap="none" strike="noStrike">
                <a:solidFill>
                  <a:schemeClr val="lt1"/>
                </a:solidFill>
                <a:latin typeface="Arial"/>
                <a:ea typeface="Arial"/>
                <a:cs typeface="Arial"/>
                <a:sym typeface="Arial"/>
              </a:defRPr>
            </a:lvl4pPr>
            <a:lvl5pPr indent="-355600" lvl="4" marL="2286000" marR="0" rtl="0" algn="l">
              <a:spcBef>
                <a:spcPts val="400"/>
              </a:spcBef>
              <a:spcAft>
                <a:spcPts val="0"/>
              </a:spcAft>
              <a:buClr>
                <a:schemeClr val="lt1"/>
              </a:buClr>
              <a:buSzPts val="2000"/>
              <a:buFont typeface="Arial"/>
              <a:buChar char="»"/>
              <a:defRPr b="0" i="0" sz="2000" u="none" cap="none" strike="noStrike">
                <a:solidFill>
                  <a:schemeClr val="lt1"/>
                </a:solidFill>
                <a:latin typeface="Arial"/>
                <a:ea typeface="Arial"/>
                <a:cs typeface="Arial"/>
                <a:sym typeface="Arial"/>
              </a:defRPr>
            </a:lvl5pPr>
            <a:lvl6pPr indent="-355600" lvl="5" marL="27432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355600" lvl="6" marL="32004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sp>
        <p:nvSpPr>
          <p:cNvPr id="84" name="Google Shape;84;p10"/>
          <p:cNvSpPr txBox="1"/>
          <p:nvPr>
            <p:ph idx="2" type="body"/>
          </p:nvPr>
        </p:nvSpPr>
        <p:spPr>
          <a:xfrm>
            <a:off x="457204" y="1435105"/>
            <a:ext cx="3008313" cy="4356097"/>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28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1pPr>
            <a:lvl2pPr indent="-228600" lvl="1" marL="914400" marR="0" rtl="0" algn="l">
              <a:spcBef>
                <a:spcPts val="240"/>
              </a:spcBef>
              <a:spcAft>
                <a:spcPts val="0"/>
              </a:spcAft>
              <a:buClr>
                <a:schemeClr val="lt1"/>
              </a:buClr>
              <a:buSzPts val="1200"/>
              <a:buFont typeface="Arial"/>
              <a:buNone/>
              <a:defRPr b="0" i="0" sz="1200" u="none" cap="none" strike="noStrike">
                <a:solidFill>
                  <a:schemeClr val="lt1"/>
                </a:solidFill>
                <a:latin typeface="Arial"/>
                <a:ea typeface="Arial"/>
                <a:cs typeface="Arial"/>
                <a:sym typeface="Arial"/>
              </a:defRPr>
            </a:lvl2pPr>
            <a:lvl3pPr indent="-228600" lvl="2" marL="1371600" marR="0" rtl="0" algn="l">
              <a:spcBef>
                <a:spcPts val="200"/>
              </a:spcBef>
              <a:spcAft>
                <a:spcPts val="0"/>
              </a:spcAft>
              <a:buClr>
                <a:schemeClr val="lt1"/>
              </a:buClr>
              <a:buSzPts val="1000"/>
              <a:buFont typeface="Arial"/>
              <a:buNone/>
              <a:defRPr b="0" i="0" sz="1000" u="none" cap="none" strike="noStrike">
                <a:solidFill>
                  <a:schemeClr val="lt1"/>
                </a:solidFill>
                <a:latin typeface="Arial"/>
                <a:ea typeface="Arial"/>
                <a:cs typeface="Arial"/>
                <a:sym typeface="Arial"/>
              </a:defRPr>
            </a:lvl3pPr>
            <a:lvl4pPr indent="-228600" lvl="3" marL="1828800" marR="0" rtl="0" algn="l">
              <a:spcBef>
                <a:spcPts val="180"/>
              </a:spcBef>
              <a:spcAft>
                <a:spcPts val="0"/>
              </a:spcAft>
              <a:buClr>
                <a:schemeClr val="lt1"/>
              </a:buClr>
              <a:buSzPts val="900"/>
              <a:buFont typeface="Arial"/>
              <a:buNone/>
              <a:defRPr b="0" i="0" sz="900" u="none" cap="none" strike="noStrike">
                <a:solidFill>
                  <a:schemeClr val="lt1"/>
                </a:solidFill>
                <a:latin typeface="Arial"/>
                <a:ea typeface="Arial"/>
                <a:cs typeface="Arial"/>
                <a:sym typeface="Arial"/>
              </a:defRPr>
            </a:lvl4pPr>
            <a:lvl5pPr indent="-228600" lvl="4" marL="2286000" marR="0" rtl="0" algn="l">
              <a:spcBef>
                <a:spcPts val="180"/>
              </a:spcBef>
              <a:spcAft>
                <a:spcPts val="0"/>
              </a:spcAft>
              <a:buClr>
                <a:schemeClr val="lt1"/>
              </a:buClr>
              <a:buSzPts val="900"/>
              <a:buFont typeface="Arial"/>
              <a:buNone/>
              <a:defRPr b="0" i="0" sz="900" u="none" cap="none" strike="noStrike">
                <a:solidFill>
                  <a:schemeClr val="lt1"/>
                </a:solidFill>
                <a:latin typeface="Arial"/>
                <a:ea typeface="Arial"/>
                <a:cs typeface="Arial"/>
                <a:sym typeface="Arial"/>
              </a:defRPr>
            </a:lvl5pPr>
            <a:lvl6pPr indent="-228600" lvl="5" marL="2743200" marR="0" rtl="0" algn="l">
              <a:spcBef>
                <a:spcPts val="180"/>
              </a:spcBef>
              <a:spcAft>
                <a:spcPts val="0"/>
              </a:spcAft>
              <a:buClr>
                <a:schemeClr val="dk1"/>
              </a:buClr>
              <a:buSzPts val="900"/>
              <a:buFont typeface="Arial"/>
              <a:buNone/>
              <a:defRPr b="0" i="0" sz="900" u="none" cap="none" strike="noStrike">
                <a:solidFill>
                  <a:schemeClr val="dk1"/>
                </a:solidFill>
                <a:latin typeface="Calibri"/>
                <a:ea typeface="Calibri"/>
                <a:cs typeface="Calibri"/>
                <a:sym typeface="Calibri"/>
              </a:defRPr>
            </a:lvl6pPr>
            <a:lvl7pPr indent="-228600" lvl="6" marL="3200400" marR="0" rtl="0" algn="l">
              <a:spcBef>
                <a:spcPts val="180"/>
              </a:spcBef>
              <a:spcAft>
                <a:spcPts val="0"/>
              </a:spcAft>
              <a:buClr>
                <a:schemeClr val="dk1"/>
              </a:buClr>
              <a:buSzPts val="900"/>
              <a:buFont typeface="Arial"/>
              <a:buNone/>
              <a:defRPr b="0" i="0" sz="900" u="none" cap="none" strike="noStrike">
                <a:solidFill>
                  <a:schemeClr val="dk1"/>
                </a:solidFill>
                <a:latin typeface="Calibri"/>
                <a:ea typeface="Calibri"/>
                <a:cs typeface="Calibri"/>
                <a:sym typeface="Calibri"/>
              </a:defRPr>
            </a:lvl7pPr>
            <a:lvl8pPr indent="-228600" lvl="7" marL="3657600" marR="0" rtl="0" algn="l">
              <a:spcBef>
                <a:spcPts val="180"/>
              </a:spcBef>
              <a:spcAft>
                <a:spcPts val="0"/>
              </a:spcAft>
              <a:buClr>
                <a:schemeClr val="dk1"/>
              </a:buClr>
              <a:buSzPts val="900"/>
              <a:buFont typeface="Arial"/>
              <a:buNone/>
              <a:defRPr b="0" i="0" sz="900" u="none" cap="none" strike="noStrike">
                <a:solidFill>
                  <a:schemeClr val="dk1"/>
                </a:solidFill>
                <a:latin typeface="Calibri"/>
                <a:ea typeface="Calibri"/>
                <a:cs typeface="Calibri"/>
                <a:sym typeface="Calibri"/>
              </a:defRPr>
            </a:lvl8pPr>
            <a:lvl9pPr indent="-228600" lvl="8" marL="4114800" marR="0" rtl="0" algn="l">
              <a:spcBef>
                <a:spcPts val="180"/>
              </a:spcBef>
              <a:spcAft>
                <a:spcPts val="0"/>
              </a:spcAft>
              <a:buClr>
                <a:schemeClr val="dk1"/>
              </a:buClr>
              <a:buSzPts val="900"/>
              <a:buFont typeface="Arial"/>
              <a:buNone/>
              <a:defRPr b="0" i="0" sz="900" u="none" cap="none" strike="noStrike">
                <a:solidFill>
                  <a:schemeClr val="dk1"/>
                </a:solidFill>
                <a:latin typeface="Calibri"/>
                <a:ea typeface="Calibri"/>
                <a:cs typeface="Calibri"/>
                <a:sym typeface="Calibri"/>
              </a:defRPr>
            </a:lvl9pPr>
          </a:lstStyle>
          <a:p/>
        </p:txBody>
      </p:sp>
      <p:sp>
        <p:nvSpPr>
          <p:cNvPr id="85" name="Google Shape;85;p10"/>
          <p:cNvSpPr txBox="1"/>
          <p:nvPr>
            <p:ph idx="12" type="sldNum"/>
          </p:nvPr>
        </p:nvSpPr>
        <p:spPr>
          <a:xfrm>
            <a:off x="4152900" y="6324602"/>
            <a:ext cx="838200" cy="365125"/>
          </a:xfrm>
          <a:prstGeom prst="rect">
            <a:avLst/>
          </a:prstGeom>
          <a:noFill/>
          <a:ln>
            <a:noFill/>
          </a:ln>
        </p:spPr>
        <p:txBody>
          <a:bodyPr anchorCtr="0" anchor="ctr" bIns="45700" lIns="91425" spcFirstLastPara="1" rIns="91425" wrap="square" tIns="45700">
            <a:noAutofit/>
          </a:bodyPr>
          <a:lstStyle>
            <a:lvl1pPr indent="0" lvl="0" marL="0" algn="ctr">
              <a:spcBef>
                <a:spcPts val="0"/>
              </a:spcBef>
              <a:buNone/>
              <a:defRPr/>
            </a:lvl1pPr>
            <a:lvl2pPr indent="0" lvl="1" marL="0" algn="ctr">
              <a:spcBef>
                <a:spcPts val="0"/>
              </a:spcBef>
              <a:buNone/>
              <a:defRPr/>
            </a:lvl2pPr>
            <a:lvl3pPr indent="0" lvl="2" marL="0" algn="ctr">
              <a:spcBef>
                <a:spcPts val="0"/>
              </a:spcBef>
              <a:buNone/>
              <a:defRPr/>
            </a:lvl3pPr>
            <a:lvl4pPr indent="0" lvl="3" marL="0" algn="ctr">
              <a:spcBef>
                <a:spcPts val="0"/>
              </a:spcBef>
              <a:buNone/>
              <a:defRPr/>
            </a:lvl4pPr>
            <a:lvl5pPr indent="0" lvl="4" marL="0" algn="ctr">
              <a:spcBef>
                <a:spcPts val="0"/>
              </a:spcBef>
              <a:buNone/>
              <a:defRPr/>
            </a:lvl5pPr>
            <a:lvl6pPr indent="0" lvl="5" marL="0" algn="ctr">
              <a:spcBef>
                <a:spcPts val="0"/>
              </a:spcBef>
              <a:buNone/>
              <a:defRPr/>
            </a:lvl6pPr>
            <a:lvl7pPr indent="0" lvl="6" marL="0" algn="ctr">
              <a:spcBef>
                <a:spcPts val="0"/>
              </a:spcBef>
              <a:buNone/>
              <a:defRPr/>
            </a:lvl7pPr>
            <a:lvl8pPr indent="0" lvl="7" marL="0" algn="ctr">
              <a:spcBef>
                <a:spcPts val="0"/>
              </a:spcBef>
              <a:buNone/>
              <a:defRPr/>
            </a:lvl8pPr>
            <a:lvl9pPr indent="0" lvl="8" marL="0" algn="ctr">
              <a:spcBef>
                <a:spcPts val="0"/>
              </a:spcBef>
              <a:buNone/>
              <a:defRPr/>
            </a:lvl9pPr>
          </a:lstStyle>
          <a:p>
            <a:pPr indent="0" lvl="0" marL="0" rtl="0" algn="ctr">
              <a:spcBef>
                <a:spcPts val="0"/>
              </a:spcBef>
              <a:spcAft>
                <a:spcPts val="0"/>
              </a:spcAft>
              <a:buNone/>
            </a:pPr>
            <a:fld id="{00000000-1234-1234-1234-123412341234}" type="slidenum">
              <a:rPr lang="en-US"/>
              <a:t>‹#›</a:t>
            </a:fld>
            <a:endParaRPr/>
          </a:p>
        </p:txBody>
      </p:sp>
      <p:sp>
        <p:nvSpPr>
          <p:cNvPr id="86" name="Google Shape;86;p10"/>
          <p:cNvSpPr txBox="1"/>
          <p:nvPr>
            <p:ph idx="11" type="ftr"/>
          </p:nvPr>
        </p:nvSpPr>
        <p:spPr>
          <a:xfrm>
            <a:off x="304799" y="6324602"/>
            <a:ext cx="3539039" cy="365125"/>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sz="1100">
                <a:solidFill>
                  <a:schemeClr val="lt1"/>
                </a:solidFill>
                <a:latin typeface="Calibri"/>
                <a:ea typeface="Calibri"/>
                <a:cs typeface="Calibri"/>
                <a:sym typeface="Calibri"/>
              </a:defRPr>
            </a:lvl1pPr>
            <a:lvl2pPr lvl="1" marR="0" rtl="0" algn="l">
              <a:spcBef>
                <a:spcPts val="0"/>
              </a:spcBef>
              <a:spcAft>
                <a:spcPts val="0"/>
              </a:spcAft>
              <a:buSzPts val="1400"/>
              <a:buNone/>
              <a:defRPr b="0" i="0" sz="1513"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513"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513"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513"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513"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513"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513"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513"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8.xml"/><Relationship Id="rId10" Type="http://schemas.openxmlformats.org/officeDocument/2006/relationships/slideLayout" Target="../slideLayouts/slideLayout7.xml"/><Relationship Id="rId13" Type="http://schemas.openxmlformats.org/officeDocument/2006/relationships/slideLayout" Target="../slideLayouts/slideLayout10.xml"/><Relationship Id="rId12" Type="http://schemas.openxmlformats.org/officeDocument/2006/relationships/slideLayout" Target="../slideLayouts/slideLayout9.xml"/><Relationship Id="rId1" Type="http://schemas.openxmlformats.org/officeDocument/2006/relationships/hyperlink" Target="http://www.realityworks.com/" TargetMode="External"/><Relationship Id="rId2" Type="http://schemas.openxmlformats.org/officeDocument/2006/relationships/image" Target="../media/image10.png"/><Relationship Id="rId3" Type="http://schemas.openxmlformats.org/officeDocument/2006/relationships/hyperlink" Target="http://www.realityworks.com/" TargetMode="External"/><Relationship Id="rId4" Type="http://schemas.openxmlformats.org/officeDocument/2006/relationships/slideLayout" Target="../slideLayouts/slideLayout1.xml"/><Relationship Id="rId9" Type="http://schemas.openxmlformats.org/officeDocument/2006/relationships/slideLayout" Target="../slideLayouts/slideLayout6.xml"/><Relationship Id="rId15" Type="http://schemas.openxmlformats.org/officeDocument/2006/relationships/theme" Target="../theme/theme2.xml"/><Relationship Id="rId14" Type="http://schemas.openxmlformats.org/officeDocument/2006/relationships/slideLayout" Target="../slideLayouts/slideLayout11.xml"/><Relationship Id="rId5" Type="http://schemas.openxmlformats.org/officeDocument/2006/relationships/slideLayout" Target="../slideLayouts/slideLayout2.xml"/><Relationship Id="rId6" Type="http://schemas.openxmlformats.org/officeDocument/2006/relationships/slideLayout" Target="../slideLayouts/slideLayout3.xml"/><Relationship Id="rId7" Type="http://schemas.openxmlformats.org/officeDocument/2006/relationships/slideLayout" Target="../slideLayouts/slideLayout4.xml"/><Relationship Id="rId8" Type="http://schemas.openxmlformats.org/officeDocument/2006/relationships/slideLayout" Target="../slideLayouts/slideLayout5.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p1"/>
          <p:cNvSpPr/>
          <p:nvPr/>
        </p:nvSpPr>
        <p:spPr>
          <a:xfrm>
            <a:off x="0" y="6096000"/>
            <a:ext cx="9144000" cy="762000"/>
          </a:xfrm>
          <a:prstGeom prst="rect">
            <a:avLst/>
          </a:prstGeom>
          <a:solidFill>
            <a:srgbClr val="ED9205"/>
          </a:solidFill>
          <a:ln>
            <a:noFill/>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513" u="none" cap="none" strike="noStrike">
              <a:solidFill>
                <a:schemeClr val="lt1"/>
              </a:solidFill>
              <a:latin typeface="Calibri"/>
              <a:ea typeface="Calibri"/>
              <a:cs typeface="Calibri"/>
              <a:sym typeface="Calibri"/>
            </a:endParaRPr>
          </a:p>
        </p:txBody>
      </p:sp>
      <p:sp>
        <p:nvSpPr>
          <p:cNvPr id="11" name="Google Shape;11;p1"/>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lvl1pPr indent="0" lvl="0" marL="0" marR="0" rtl="0" algn="ctr">
              <a:spcBef>
                <a:spcPts val="0"/>
              </a:spcBef>
              <a:buNone/>
              <a:defRPr b="0" i="0" sz="1000" u="none" cap="none" strike="noStrike">
                <a:solidFill>
                  <a:schemeClr val="lt1"/>
                </a:solidFill>
                <a:latin typeface="Arial"/>
                <a:ea typeface="Arial"/>
                <a:cs typeface="Arial"/>
                <a:sym typeface="Arial"/>
              </a:defRPr>
            </a:lvl1pPr>
            <a:lvl2pPr indent="0" lvl="1" marL="0" marR="0" rtl="0" algn="ctr">
              <a:spcBef>
                <a:spcPts val="0"/>
              </a:spcBef>
              <a:buNone/>
              <a:defRPr b="0" i="0" sz="1000" u="none" cap="none" strike="noStrike">
                <a:solidFill>
                  <a:schemeClr val="lt1"/>
                </a:solidFill>
                <a:latin typeface="Arial"/>
                <a:ea typeface="Arial"/>
                <a:cs typeface="Arial"/>
                <a:sym typeface="Arial"/>
              </a:defRPr>
            </a:lvl2pPr>
            <a:lvl3pPr indent="0" lvl="2" marL="0" marR="0" rtl="0" algn="ctr">
              <a:spcBef>
                <a:spcPts val="0"/>
              </a:spcBef>
              <a:buNone/>
              <a:defRPr b="0" i="0" sz="1000" u="none" cap="none" strike="noStrike">
                <a:solidFill>
                  <a:schemeClr val="lt1"/>
                </a:solidFill>
                <a:latin typeface="Arial"/>
                <a:ea typeface="Arial"/>
                <a:cs typeface="Arial"/>
                <a:sym typeface="Arial"/>
              </a:defRPr>
            </a:lvl3pPr>
            <a:lvl4pPr indent="0" lvl="3" marL="0" marR="0" rtl="0" algn="ctr">
              <a:spcBef>
                <a:spcPts val="0"/>
              </a:spcBef>
              <a:buNone/>
              <a:defRPr b="0" i="0" sz="1000" u="none" cap="none" strike="noStrike">
                <a:solidFill>
                  <a:schemeClr val="lt1"/>
                </a:solidFill>
                <a:latin typeface="Arial"/>
                <a:ea typeface="Arial"/>
                <a:cs typeface="Arial"/>
                <a:sym typeface="Arial"/>
              </a:defRPr>
            </a:lvl4pPr>
            <a:lvl5pPr indent="0" lvl="4" marL="0" marR="0" rtl="0" algn="ctr">
              <a:spcBef>
                <a:spcPts val="0"/>
              </a:spcBef>
              <a:buNone/>
              <a:defRPr b="0" i="0" sz="1000" u="none" cap="none" strike="noStrike">
                <a:solidFill>
                  <a:schemeClr val="lt1"/>
                </a:solidFill>
                <a:latin typeface="Arial"/>
                <a:ea typeface="Arial"/>
                <a:cs typeface="Arial"/>
                <a:sym typeface="Arial"/>
              </a:defRPr>
            </a:lvl5pPr>
            <a:lvl6pPr indent="0" lvl="5" marL="0" marR="0" rtl="0" algn="ctr">
              <a:spcBef>
                <a:spcPts val="0"/>
              </a:spcBef>
              <a:buNone/>
              <a:defRPr b="0" i="0" sz="1000" u="none" cap="none" strike="noStrike">
                <a:solidFill>
                  <a:schemeClr val="lt1"/>
                </a:solidFill>
                <a:latin typeface="Arial"/>
                <a:ea typeface="Arial"/>
                <a:cs typeface="Arial"/>
                <a:sym typeface="Arial"/>
              </a:defRPr>
            </a:lvl6pPr>
            <a:lvl7pPr indent="0" lvl="6" marL="0" marR="0" rtl="0" algn="ctr">
              <a:spcBef>
                <a:spcPts val="0"/>
              </a:spcBef>
              <a:buNone/>
              <a:defRPr b="0" i="0" sz="1000" u="none" cap="none" strike="noStrike">
                <a:solidFill>
                  <a:schemeClr val="lt1"/>
                </a:solidFill>
                <a:latin typeface="Arial"/>
                <a:ea typeface="Arial"/>
                <a:cs typeface="Arial"/>
                <a:sym typeface="Arial"/>
              </a:defRPr>
            </a:lvl7pPr>
            <a:lvl8pPr indent="0" lvl="7" marL="0" marR="0" rtl="0" algn="ctr">
              <a:spcBef>
                <a:spcPts val="0"/>
              </a:spcBef>
              <a:buNone/>
              <a:defRPr b="0" i="0" sz="1000" u="none" cap="none" strike="noStrike">
                <a:solidFill>
                  <a:schemeClr val="lt1"/>
                </a:solidFill>
                <a:latin typeface="Arial"/>
                <a:ea typeface="Arial"/>
                <a:cs typeface="Arial"/>
                <a:sym typeface="Arial"/>
              </a:defRPr>
            </a:lvl8pPr>
            <a:lvl9pPr indent="0" lvl="8" marL="0" marR="0" rtl="0" algn="ctr">
              <a:spcBef>
                <a:spcPts val="0"/>
              </a:spcBef>
              <a:buNone/>
              <a:defRPr b="0" i="0" sz="1000" u="none" cap="none" strike="noStrike">
                <a:solidFill>
                  <a:schemeClr val="lt1"/>
                </a:solidFill>
                <a:latin typeface="Arial"/>
                <a:ea typeface="Arial"/>
                <a:cs typeface="Arial"/>
                <a:sym typeface="Arial"/>
              </a:defRPr>
            </a:lvl9pPr>
          </a:lstStyle>
          <a:p>
            <a:pPr indent="0" lvl="0" marL="0" rtl="0" algn="ctr">
              <a:spcBef>
                <a:spcPts val="0"/>
              </a:spcBef>
              <a:spcAft>
                <a:spcPts val="0"/>
              </a:spcAft>
              <a:buNone/>
            </a:pPr>
            <a:fld id="{00000000-1234-1234-1234-123412341234}" type="slidenum">
              <a:rPr lang="en-US"/>
              <a:t>‹#›</a:t>
            </a:fld>
            <a:endParaRPr/>
          </a:p>
        </p:txBody>
      </p:sp>
      <p:sp>
        <p:nvSpPr>
          <p:cNvPr id="12" name="Google Shape;12;p1">
            <a:hlinkClick r:id="rId1"/>
          </p:cNvPr>
          <p:cNvSpPr/>
          <p:nvPr/>
        </p:nvSpPr>
        <p:spPr>
          <a:xfrm>
            <a:off x="6705600" y="533400"/>
            <a:ext cx="1828800" cy="323846"/>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pic>
        <p:nvPicPr>
          <p:cNvPr id="13" name="Google Shape;13;p1"/>
          <p:cNvPicPr preferRelativeResize="0"/>
          <p:nvPr/>
        </p:nvPicPr>
        <p:blipFill rotWithShape="1">
          <a:blip r:embed="rId2">
            <a:alphaModFix/>
          </a:blip>
          <a:srcRect b="0" l="0" r="0" t="0"/>
          <a:stretch/>
        </p:blipFill>
        <p:spPr>
          <a:xfrm>
            <a:off x="7382810" y="6270741"/>
            <a:ext cx="1464980" cy="426937"/>
          </a:xfrm>
          <a:prstGeom prst="rect">
            <a:avLst/>
          </a:prstGeom>
          <a:noFill/>
          <a:ln>
            <a:noFill/>
          </a:ln>
        </p:spPr>
      </p:pic>
      <p:sp>
        <p:nvSpPr>
          <p:cNvPr id="14" name="Google Shape;14;p1"/>
          <p:cNvSpPr/>
          <p:nvPr/>
        </p:nvSpPr>
        <p:spPr>
          <a:xfrm>
            <a:off x="6881564" y="5791200"/>
            <a:ext cx="2262436" cy="304800"/>
          </a:xfrm>
          <a:custGeom>
            <a:rect b="b" l="l" r="r" t="t"/>
            <a:pathLst>
              <a:path extrusionOk="0" h="323846" w="2564094">
                <a:moveTo>
                  <a:pt x="308865" y="0"/>
                </a:moveTo>
                <a:lnTo>
                  <a:pt x="2564094" y="0"/>
                </a:lnTo>
                <a:lnTo>
                  <a:pt x="2564094" y="323846"/>
                </a:lnTo>
                <a:lnTo>
                  <a:pt x="0" y="323846"/>
                </a:lnTo>
                <a:lnTo>
                  <a:pt x="308865" y="0"/>
                </a:lnTo>
                <a:close/>
              </a:path>
            </a:pathLst>
          </a:custGeom>
          <a:solidFill>
            <a:srgbClr val="7F7F7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513" u="none" cap="none" strike="noStrike">
              <a:solidFill>
                <a:schemeClr val="lt1"/>
              </a:solidFill>
              <a:latin typeface="Calibri"/>
              <a:ea typeface="Calibri"/>
              <a:cs typeface="Calibri"/>
              <a:sym typeface="Calibri"/>
            </a:endParaRPr>
          </a:p>
        </p:txBody>
      </p:sp>
      <p:sp>
        <p:nvSpPr>
          <p:cNvPr id="15" name="Google Shape;15;p1">
            <a:hlinkClick r:id="rId3"/>
          </p:cNvPr>
          <p:cNvSpPr txBox="1"/>
          <p:nvPr/>
        </p:nvSpPr>
        <p:spPr>
          <a:xfrm>
            <a:off x="7239000" y="5791200"/>
            <a:ext cx="1752600" cy="3048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en-US" sz="1100" u="none" cap="none" strike="noStrike">
                <a:solidFill>
                  <a:schemeClr val="lt1"/>
                </a:solidFill>
                <a:latin typeface="Arial"/>
                <a:ea typeface="Arial"/>
                <a:cs typeface="Arial"/>
                <a:sym typeface="Arial"/>
              </a:rPr>
              <a:t>www.realityworks.com</a:t>
            </a:r>
            <a:endParaRPr/>
          </a:p>
        </p:txBody>
      </p:sp>
    </p:spTree>
  </p:cSld>
  <p:clrMap accent1="accent1" accent2="accent2" accent3="accent3" accent4="accent4" accent5="accent5" accent6="accent6" bg1="lt1" bg2="dk2" tx1="dk1" tx2="lt2" folHlink="folHlink" hlink="hlink"/>
  <p:sldLayoutIdLst>
    <p:sldLayoutId id="2147483648" r:id="rId4"/>
    <p:sldLayoutId id="2147483649" r:id="rId5"/>
    <p:sldLayoutId id="2147483650" r:id="rId6"/>
    <p:sldLayoutId id="2147483651" r:id="rId7"/>
    <p:sldLayoutId id="2147483652" r:id="rId8"/>
    <p:sldLayoutId id="2147483653" r:id="rId9"/>
    <p:sldLayoutId id="2147483654" r:id="rId10"/>
    <p:sldLayoutId id="2147483655" r:id="rId11"/>
    <p:sldLayoutId id="2147483656" r:id="rId12"/>
    <p:sldLayoutId id="2147483657" r:id="rId13"/>
    <p:sldLayoutId id="2147483658" r:id="rId14"/>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 Id="rId3" Type="http://schemas.openxmlformats.org/officeDocument/2006/relationships/hyperlink" Target="http://realityworks.com/products/guideweld" TargetMode="External"/></Relationships>
</file>

<file path=ppt/slides/_rels/slide2.xml.rels><?xml version="1.0" encoding="UTF-8" standalone="yes"?><Relationships xmlns="http://schemas.openxmlformats.org/package/2006/relationships"><Relationship Id="rId11" Type="http://schemas.openxmlformats.org/officeDocument/2006/relationships/slide" Target="/ppt/slides/slide10.xml"/><Relationship Id="rId10" Type="http://schemas.openxmlformats.org/officeDocument/2006/relationships/slide" Target="/ppt/slides/slide9.xml"/><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slide" Target="/ppt/slides/slide3.xml"/><Relationship Id="rId4" Type="http://schemas.openxmlformats.org/officeDocument/2006/relationships/slide" Target="/ppt/slides/slide4.xml"/><Relationship Id="rId9" Type="http://schemas.openxmlformats.org/officeDocument/2006/relationships/slide" Target="/ppt/slides/slide8.xml"/><Relationship Id="rId5" Type="http://schemas.openxmlformats.org/officeDocument/2006/relationships/slide" Target="/ppt/slides/slide4.xml"/><Relationship Id="rId6" Type="http://schemas.openxmlformats.org/officeDocument/2006/relationships/slide" Target="/ppt/slides/slide5.xml"/><Relationship Id="rId7" Type="http://schemas.openxmlformats.org/officeDocument/2006/relationships/slide" Target="/ppt/slides/slide6.xml"/><Relationship Id="rId8" Type="http://schemas.openxmlformats.org/officeDocument/2006/relationships/slide" Target="/ppt/slides/slide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6" name="Shape 106"/>
        <p:cNvGrpSpPr/>
        <p:nvPr/>
      </p:nvGrpSpPr>
      <p:grpSpPr>
        <a:xfrm>
          <a:off x="0" y="0"/>
          <a:ext cx="0" cy="0"/>
          <a:chOff x="0" y="0"/>
          <a:chExt cx="0" cy="0"/>
        </a:xfrm>
      </p:grpSpPr>
      <p:sp>
        <p:nvSpPr>
          <p:cNvPr id="107" name="Google Shape;107;p13"/>
          <p:cNvSpPr txBox="1"/>
          <p:nvPr/>
        </p:nvSpPr>
        <p:spPr>
          <a:xfrm>
            <a:off x="-428403" y="1742831"/>
            <a:ext cx="9144000" cy="1077218"/>
          </a:xfrm>
          <a:prstGeom prst="rect">
            <a:avLst/>
          </a:prstGeom>
          <a:noFill/>
          <a:ln>
            <a:noFill/>
          </a:ln>
        </p:spPr>
        <p:txBody>
          <a:bodyPr anchorCtr="0" anchor="t" bIns="45700" lIns="91425" spcFirstLastPara="1" rIns="91425" wrap="square" tIns="45700">
            <a:noAutofit/>
          </a:bodyPr>
          <a:lstStyle/>
          <a:p>
            <a:pPr indent="0" lvl="0" marL="0" marR="0" rtl="0" algn="r">
              <a:spcBef>
                <a:spcPts val="0"/>
              </a:spcBef>
              <a:spcAft>
                <a:spcPts val="0"/>
              </a:spcAft>
              <a:buNone/>
            </a:pPr>
            <a:r>
              <a:rPr b="1" i="0" lang="en-US" sz="3200" u="none" cap="none" strike="noStrike">
                <a:solidFill>
                  <a:schemeClr val="lt1"/>
                </a:solidFill>
                <a:latin typeface="Arial"/>
                <a:ea typeface="Arial"/>
                <a:cs typeface="Arial"/>
                <a:sym typeface="Arial"/>
              </a:rPr>
              <a:t>Where a WPS</a:t>
            </a:r>
            <a:endParaRPr/>
          </a:p>
          <a:p>
            <a:pPr indent="0" lvl="0" marL="0" marR="0" rtl="0" algn="r">
              <a:spcBef>
                <a:spcPts val="0"/>
              </a:spcBef>
              <a:spcAft>
                <a:spcPts val="0"/>
              </a:spcAft>
              <a:buNone/>
            </a:pPr>
            <a:r>
              <a:rPr b="1" i="0" lang="en-US" sz="3200" u="none" cap="none" strike="noStrike">
                <a:solidFill>
                  <a:schemeClr val="lt1"/>
                </a:solidFill>
                <a:latin typeface="Arial"/>
                <a:ea typeface="Arial"/>
                <a:cs typeface="Arial"/>
                <a:sym typeface="Arial"/>
              </a:rPr>
              <a:t>Comes From</a:t>
            </a:r>
            <a:endParaRPr/>
          </a:p>
        </p:txBody>
      </p:sp>
      <p:sp>
        <p:nvSpPr>
          <p:cNvPr id="108" name="Google Shape;108;p13"/>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5" name="Shape 185"/>
        <p:cNvGrpSpPr/>
        <p:nvPr/>
      </p:nvGrpSpPr>
      <p:grpSpPr>
        <a:xfrm>
          <a:off x="0" y="0"/>
          <a:ext cx="0" cy="0"/>
          <a:chOff x="0" y="0"/>
          <a:chExt cx="0" cy="0"/>
        </a:xfrm>
      </p:grpSpPr>
      <p:sp>
        <p:nvSpPr>
          <p:cNvPr id="186" name="Google Shape;186;p22"/>
          <p:cNvSpPr txBox="1"/>
          <p:nvPr>
            <p:ph type="title"/>
          </p:nvPr>
        </p:nvSpPr>
        <p:spPr>
          <a:xfrm>
            <a:off x="457200" y="579437"/>
            <a:ext cx="8229600" cy="1121834"/>
          </a:xfrm>
          <a:prstGeom prst="rect">
            <a:avLst/>
          </a:prstGeom>
          <a:noFill/>
          <a:ln>
            <a:noFill/>
          </a:ln>
        </p:spPr>
        <p:txBody>
          <a:bodyPr anchorCtr="0" anchor="t" bIns="45700" lIns="91425" spcFirstLastPara="1" rIns="91425" wrap="square" tIns="45700">
            <a:noAutofit/>
          </a:bodyPr>
          <a:lstStyle/>
          <a:p>
            <a:pPr indent="0" lvl="0" marL="0" rtl="0" algn="ctr">
              <a:spcBef>
                <a:spcPts val="0"/>
              </a:spcBef>
              <a:spcAft>
                <a:spcPts val="0"/>
              </a:spcAft>
              <a:buClr>
                <a:schemeClr val="dk1"/>
              </a:buClr>
              <a:buSzPts val="4300"/>
              <a:buFont typeface="Calibri"/>
              <a:buNone/>
            </a:pPr>
            <a:r>
              <a:rPr lang="en-US" sz="4300"/>
              <a:t>Steps to a WPS</a:t>
            </a:r>
            <a:endParaRPr/>
          </a:p>
        </p:txBody>
      </p:sp>
      <p:sp>
        <p:nvSpPr>
          <p:cNvPr id="187" name="Google Shape;187;p22"/>
          <p:cNvSpPr txBox="1"/>
          <p:nvPr>
            <p:ph idx="1" type="body"/>
          </p:nvPr>
        </p:nvSpPr>
        <p:spPr>
          <a:xfrm>
            <a:off x="457200" y="1828800"/>
            <a:ext cx="8229600" cy="39624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2800"/>
              <a:buNone/>
            </a:pPr>
            <a:r>
              <a:rPr b="1" lang="en-US" sz="2800">
                <a:latin typeface="Calibri"/>
                <a:ea typeface="Calibri"/>
                <a:cs typeface="Calibri"/>
                <a:sym typeface="Calibri"/>
              </a:rPr>
              <a:t>Step 5: Certify Welder</a:t>
            </a:r>
            <a:endParaRPr/>
          </a:p>
          <a:p>
            <a:pPr indent="-285750" lvl="1" marL="742950" rtl="0" algn="l">
              <a:spcBef>
                <a:spcPts val="400"/>
              </a:spcBef>
              <a:spcAft>
                <a:spcPts val="0"/>
              </a:spcAft>
              <a:buClr>
                <a:schemeClr val="dk1"/>
              </a:buClr>
              <a:buSzPts val="2000"/>
              <a:buChar char="–"/>
            </a:pPr>
            <a:r>
              <a:rPr lang="en-US" sz="2000">
                <a:latin typeface="Calibri"/>
                <a:ea typeface="Calibri"/>
                <a:cs typeface="Calibri"/>
                <a:sym typeface="Calibri"/>
              </a:rPr>
              <a:t>Written verification that welder met the standards of the test</a:t>
            </a:r>
            <a:endParaRPr/>
          </a:p>
          <a:p>
            <a:pPr indent="-285750" lvl="1" marL="742950" rtl="0" algn="l">
              <a:spcBef>
                <a:spcPts val="400"/>
              </a:spcBef>
              <a:spcAft>
                <a:spcPts val="0"/>
              </a:spcAft>
              <a:buClr>
                <a:schemeClr val="dk1"/>
              </a:buClr>
              <a:buSzPts val="2000"/>
              <a:buChar char="–"/>
            </a:pPr>
            <a:r>
              <a:rPr lang="en-US" sz="2000">
                <a:latin typeface="Calibri"/>
                <a:ea typeface="Calibri"/>
                <a:cs typeface="Calibri"/>
                <a:sym typeface="Calibri"/>
              </a:rPr>
              <a:t>A Certified Welding Inspector needs to be present while welder is testing to insure that the test was completed in accordance to the WPS</a:t>
            </a:r>
            <a:endParaRPr/>
          </a:p>
          <a:p>
            <a:pPr indent="-285750" lvl="1" marL="742950" rtl="0" algn="l">
              <a:spcBef>
                <a:spcPts val="400"/>
              </a:spcBef>
              <a:spcAft>
                <a:spcPts val="0"/>
              </a:spcAft>
              <a:buClr>
                <a:schemeClr val="dk1"/>
              </a:buClr>
              <a:buSzPts val="2000"/>
              <a:buChar char="–"/>
            </a:pPr>
            <a:r>
              <a:rPr lang="en-US" sz="2000">
                <a:latin typeface="Calibri"/>
                <a:ea typeface="Calibri"/>
                <a:cs typeface="Calibri"/>
                <a:sym typeface="Calibri"/>
              </a:rPr>
              <a:t>The welder is certified ONLY to the specified positions, electrodes, filler metals, metal thicknesses, etc. that is specified in the welding code or company standards that the welder took the test for</a:t>
            </a:r>
            <a:endParaRPr/>
          </a:p>
          <a:p>
            <a:pPr indent="-285750" lvl="1" marL="742950" rtl="0" algn="l">
              <a:spcBef>
                <a:spcPts val="400"/>
              </a:spcBef>
              <a:spcAft>
                <a:spcPts val="0"/>
              </a:spcAft>
              <a:buClr>
                <a:schemeClr val="dk1"/>
              </a:buClr>
              <a:buSzPts val="2000"/>
              <a:buChar char="–"/>
            </a:pPr>
            <a:r>
              <a:rPr lang="en-US" sz="2000">
                <a:latin typeface="Calibri"/>
                <a:ea typeface="Calibri"/>
                <a:cs typeface="Calibri"/>
                <a:sym typeface="Calibri"/>
              </a:rPr>
              <a:t>Certifications do not transfer between companies and welding codes</a:t>
            </a:r>
            <a:endParaRPr/>
          </a:p>
          <a:p>
            <a:pPr indent="-285750" lvl="1" marL="742950" rtl="0" algn="l">
              <a:spcBef>
                <a:spcPts val="400"/>
              </a:spcBef>
              <a:spcAft>
                <a:spcPts val="0"/>
              </a:spcAft>
              <a:buClr>
                <a:schemeClr val="dk1"/>
              </a:buClr>
              <a:buSzPts val="2000"/>
              <a:buChar char="–"/>
            </a:pPr>
            <a:r>
              <a:rPr lang="en-US" sz="2000">
                <a:latin typeface="Calibri"/>
                <a:ea typeface="Calibri"/>
                <a:cs typeface="Calibri"/>
                <a:sym typeface="Calibri"/>
              </a:rPr>
              <a:t>There is no such thing as a universal welder certification</a:t>
            </a:r>
            <a:endParaRPr/>
          </a:p>
          <a:p>
            <a:pPr indent="0" lvl="0" marL="0" rtl="0" algn="l">
              <a:spcBef>
                <a:spcPts val="560"/>
              </a:spcBef>
              <a:spcAft>
                <a:spcPts val="0"/>
              </a:spcAft>
              <a:buClr>
                <a:schemeClr val="dk1"/>
              </a:buClr>
              <a:buSzPts val="2800"/>
              <a:buNone/>
            </a:pPr>
            <a:r>
              <a:t/>
            </a:r>
            <a:endParaRPr b="1" sz="2800">
              <a:latin typeface="Calibri"/>
              <a:ea typeface="Calibri"/>
              <a:cs typeface="Calibri"/>
              <a:sym typeface="Calibri"/>
            </a:endParaRPr>
          </a:p>
          <a:p>
            <a:pPr indent="-101600" lvl="4" marL="2057400" rtl="0" algn="l">
              <a:spcBef>
                <a:spcPts val="400"/>
              </a:spcBef>
              <a:spcAft>
                <a:spcPts val="0"/>
              </a:spcAft>
              <a:buClr>
                <a:schemeClr val="dk1"/>
              </a:buClr>
              <a:buSzPts val="2000"/>
              <a:buNone/>
            </a:pPr>
            <a:r>
              <a:t/>
            </a:r>
            <a:endParaRPr/>
          </a:p>
        </p:txBody>
      </p:sp>
      <p:sp>
        <p:nvSpPr>
          <p:cNvPr id="188" name="Google Shape;188;p22"/>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fld id="{00000000-1234-1234-1234-123412341234}" type="slidenum">
              <a:rPr lang="en-US"/>
              <a:t>‹#›</a:t>
            </a:fld>
            <a:endParaRPr/>
          </a:p>
        </p:txBody>
      </p:sp>
      <p:sp>
        <p:nvSpPr>
          <p:cNvPr id="189" name="Google Shape;189;p22"/>
          <p:cNvSpPr txBox="1"/>
          <p:nvPr>
            <p:ph idx="11" type="ftr"/>
          </p:nvPr>
        </p:nvSpPr>
        <p:spPr>
          <a:xfrm>
            <a:off x="304799" y="6324602"/>
            <a:ext cx="3539039" cy="365125"/>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guideWELD® LIVE real welding guidance </a:t>
            </a:r>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3" name="Shape 193"/>
        <p:cNvGrpSpPr/>
        <p:nvPr/>
      </p:nvGrpSpPr>
      <p:grpSpPr>
        <a:xfrm>
          <a:off x="0" y="0"/>
          <a:ext cx="0" cy="0"/>
          <a:chOff x="0" y="0"/>
          <a:chExt cx="0" cy="0"/>
        </a:xfrm>
      </p:grpSpPr>
      <p:sp>
        <p:nvSpPr>
          <p:cNvPr id="194" name="Google Shape;194;p23"/>
          <p:cNvSpPr txBox="1"/>
          <p:nvPr/>
        </p:nvSpPr>
        <p:spPr>
          <a:xfrm>
            <a:off x="0" y="2747568"/>
            <a:ext cx="9144000" cy="707886"/>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1" i="0" lang="en-US" sz="4000" u="sng" cap="none" strike="noStrike">
                <a:solidFill>
                  <a:schemeClr val="hlink"/>
                </a:solidFill>
                <a:latin typeface="Arial"/>
                <a:ea typeface="Arial"/>
                <a:cs typeface="Arial"/>
                <a:sym typeface="Arial"/>
                <a:hlinkClick r:id="rId3"/>
              </a:rPr>
              <a:t>www.realityworks.com</a:t>
            </a:r>
            <a:endParaRPr b="1" i="0" sz="4000" u="none" cap="none" strike="noStrike">
              <a:solidFill>
                <a:schemeClr val="lt1"/>
              </a:solidFill>
              <a:latin typeface="Arial"/>
              <a:ea typeface="Arial"/>
              <a:cs typeface="Arial"/>
              <a:sym typeface="Arial"/>
            </a:endParaRPr>
          </a:p>
        </p:txBody>
      </p:sp>
      <p:sp>
        <p:nvSpPr>
          <p:cNvPr id="195" name="Google Shape;195;p23"/>
          <p:cNvSpPr txBox="1"/>
          <p:nvPr>
            <p:ph idx="11" type="ftr"/>
          </p:nvPr>
        </p:nvSpPr>
        <p:spPr>
          <a:xfrm>
            <a:off x="304799" y="6324602"/>
            <a:ext cx="3539039" cy="365125"/>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guideWELD® LIVE real welding guidance </a:t>
            </a:r>
            <a:endParaRPr/>
          </a:p>
        </p:txBody>
      </p:sp>
      <p:sp>
        <p:nvSpPr>
          <p:cNvPr id="196" name="Google Shape;196;p23"/>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fld id="{00000000-1234-1234-1234-123412341234}" type="slidenum">
              <a:rPr lang="en-US"/>
              <a:t>‹#›</a:t>
            </a:fld>
            <a:endParaRPr/>
          </a:p>
        </p:txBody>
      </p:sp>
      <p:sp>
        <p:nvSpPr>
          <p:cNvPr id="197" name="Google Shape;197;p23"/>
          <p:cNvSpPr txBox="1"/>
          <p:nvPr/>
        </p:nvSpPr>
        <p:spPr>
          <a:xfrm>
            <a:off x="304799" y="6376359"/>
            <a:ext cx="1227438" cy="26161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0" i="0" lang="en-US" sz="1050" u="none" cap="none" strike="noStrike">
                <a:solidFill>
                  <a:schemeClr val="lt1"/>
                </a:solidFill>
                <a:latin typeface="Calibri"/>
                <a:ea typeface="Calibri"/>
                <a:cs typeface="Calibri"/>
                <a:sym typeface="Calibri"/>
              </a:rPr>
              <a:t>1032251-01</a:t>
            </a: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3" name="Shape 113"/>
        <p:cNvGrpSpPr/>
        <p:nvPr/>
      </p:nvGrpSpPr>
      <p:grpSpPr>
        <a:xfrm>
          <a:off x="0" y="0"/>
          <a:ext cx="0" cy="0"/>
          <a:chOff x="0" y="0"/>
          <a:chExt cx="0" cy="0"/>
        </a:xfrm>
      </p:grpSpPr>
      <p:sp>
        <p:nvSpPr>
          <p:cNvPr id="114" name="Google Shape;114;p14"/>
          <p:cNvSpPr txBox="1"/>
          <p:nvPr>
            <p:ph type="title"/>
          </p:nvPr>
        </p:nvSpPr>
        <p:spPr>
          <a:xfrm>
            <a:off x="457200" y="579437"/>
            <a:ext cx="8229600" cy="1121834"/>
          </a:xfrm>
          <a:prstGeom prst="rect">
            <a:avLst/>
          </a:prstGeom>
          <a:noFill/>
          <a:ln>
            <a:noFill/>
          </a:ln>
        </p:spPr>
        <p:txBody>
          <a:bodyPr anchorCtr="0" anchor="t" bIns="45700" lIns="91425" spcFirstLastPara="1" rIns="91425" wrap="square" tIns="45700">
            <a:noAutofit/>
          </a:bodyPr>
          <a:lstStyle/>
          <a:p>
            <a:pPr indent="0" lvl="0" marL="0" rtl="0" algn="ctr">
              <a:spcBef>
                <a:spcPts val="0"/>
              </a:spcBef>
              <a:spcAft>
                <a:spcPts val="0"/>
              </a:spcAft>
              <a:buClr>
                <a:schemeClr val="dk1"/>
              </a:buClr>
              <a:buSzPts val="4400"/>
              <a:buFont typeface="Calibri"/>
              <a:buNone/>
            </a:pPr>
            <a:r>
              <a:rPr lang="en-US"/>
              <a:t>Where a WPS Comes From</a:t>
            </a:r>
            <a:endParaRPr/>
          </a:p>
        </p:txBody>
      </p:sp>
      <p:sp>
        <p:nvSpPr>
          <p:cNvPr id="115" name="Google Shape;115;p14"/>
          <p:cNvSpPr txBox="1"/>
          <p:nvPr>
            <p:ph idx="1" type="body"/>
          </p:nvPr>
        </p:nvSpPr>
        <p:spPr>
          <a:xfrm>
            <a:off x="457200" y="1828800"/>
            <a:ext cx="8229600" cy="39624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1800"/>
              <a:buNone/>
            </a:pPr>
            <a:r>
              <a:rPr lang="en-US" sz="1800" u="sng">
                <a:solidFill>
                  <a:schemeClr val="hlink"/>
                </a:solidFill>
                <a:hlinkClick action="ppaction://hlinksldjump" r:id="rId3"/>
              </a:rPr>
              <a:t>Welding Procedure Specifications (WPS)</a:t>
            </a:r>
            <a:endParaRPr sz="1800" u="sng">
              <a:solidFill>
                <a:schemeClr val="hlink"/>
              </a:solidFill>
              <a:hlinkClick action="ppaction://hlinksldjump" r:id="rId4"/>
            </a:endParaRPr>
          </a:p>
          <a:p>
            <a:pPr indent="0" lvl="0" marL="0" rtl="0" algn="l">
              <a:spcBef>
                <a:spcPts val="360"/>
              </a:spcBef>
              <a:spcAft>
                <a:spcPts val="0"/>
              </a:spcAft>
              <a:buClr>
                <a:schemeClr val="dk1"/>
              </a:buClr>
              <a:buSzPts val="1800"/>
              <a:buNone/>
            </a:pPr>
            <a:r>
              <a:rPr lang="en-US" sz="1800" u="sng">
                <a:solidFill>
                  <a:schemeClr val="hlink"/>
                </a:solidFill>
                <a:hlinkClick action="ppaction://hlinksldjump" r:id="rId5"/>
              </a:rPr>
              <a:t>Welding Code</a:t>
            </a:r>
            <a:endParaRPr sz="1800"/>
          </a:p>
          <a:p>
            <a:pPr indent="0" lvl="0" marL="0" rtl="0" algn="l">
              <a:spcBef>
                <a:spcPts val="360"/>
              </a:spcBef>
              <a:spcAft>
                <a:spcPts val="0"/>
              </a:spcAft>
              <a:buClr>
                <a:schemeClr val="dk1"/>
              </a:buClr>
              <a:buSzPts val="1800"/>
              <a:buNone/>
            </a:pPr>
            <a:r>
              <a:rPr lang="en-US" sz="1800" u="sng">
                <a:solidFill>
                  <a:schemeClr val="hlink"/>
                </a:solidFill>
                <a:hlinkClick action="ppaction://hlinksldjump" r:id="rId6"/>
              </a:rPr>
              <a:t>Steps to Qualifying a Welding Procedure and  Certifying a Welder</a:t>
            </a:r>
            <a:endParaRPr sz="1800"/>
          </a:p>
          <a:p>
            <a:pPr indent="0" lvl="1" marL="457200" rtl="0" algn="l">
              <a:spcBef>
                <a:spcPts val="360"/>
              </a:spcBef>
              <a:spcAft>
                <a:spcPts val="0"/>
              </a:spcAft>
              <a:buClr>
                <a:schemeClr val="dk1"/>
              </a:buClr>
              <a:buSzPts val="1800"/>
              <a:buNone/>
            </a:pPr>
            <a:r>
              <a:rPr lang="en-US" sz="1800" u="sng">
                <a:solidFill>
                  <a:schemeClr val="hlink"/>
                </a:solidFill>
                <a:hlinkClick action="ppaction://hlinksldjump" r:id="rId7"/>
              </a:rPr>
              <a:t>Analyze Joint Design</a:t>
            </a:r>
            <a:endParaRPr sz="1800"/>
          </a:p>
          <a:p>
            <a:pPr indent="0" lvl="1" marL="457200" rtl="0" algn="l">
              <a:spcBef>
                <a:spcPts val="360"/>
              </a:spcBef>
              <a:spcAft>
                <a:spcPts val="0"/>
              </a:spcAft>
              <a:buClr>
                <a:schemeClr val="dk1"/>
              </a:buClr>
              <a:buSzPts val="1800"/>
              <a:buNone/>
            </a:pPr>
            <a:r>
              <a:rPr lang="en-US" sz="1800" u="sng">
                <a:solidFill>
                  <a:schemeClr val="hlink"/>
                </a:solidFill>
                <a:hlinkClick action="ppaction://hlinksldjump" r:id="rId8"/>
              </a:rPr>
              <a:t>Write a Welding Procedure Specification</a:t>
            </a:r>
            <a:endParaRPr sz="1800"/>
          </a:p>
          <a:p>
            <a:pPr indent="0" lvl="1" marL="457200" rtl="0" algn="l">
              <a:spcBef>
                <a:spcPts val="360"/>
              </a:spcBef>
              <a:spcAft>
                <a:spcPts val="0"/>
              </a:spcAft>
              <a:buClr>
                <a:schemeClr val="dk1"/>
              </a:buClr>
              <a:buSzPts val="1800"/>
              <a:buNone/>
            </a:pPr>
            <a:r>
              <a:rPr lang="en-US" sz="1800" u="sng">
                <a:solidFill>
                  <a:schemeClr val="hlink"/>
                </a:solidFill>
                <a:hlinkClick action="ppaction://hlinksldjump" r:id="rId9"/>
              </a:rPr>
              <a:t>Qualify Welding Procedure</a:t>
            </a:r>
            <a:endParaRPr sz="1800"/>
          </a:p>
          <a:p>
            <a:pPr indent="0" lvl="1" marL="457200" rtl="0" algn="l">
              <a:spcBef>
                <a:spcPts val="360"/>
              </a:spcBef>
              <a:spcAft>
                <a:spcPts val="0"/>
              </a:spcAft>
              <a:buClr>
                <a:schemeClr val="dk1"/>
              </a:buClr>
              <a:buSzPts val="1800"/>
              <a:buNone/>
            </a:pPr>
            <a:r>
              <a:rPr lang="en-US" sz="1800" u="sng">
                <a:solidFill>
                  <a:schemeClr val="hlink"/>
                </a:solidFill>
                <a:hlinkClick action="ppaction://hlinksldjump" r:id="rId10"/>
              </a:rPr>
              <a:t>Qualify Welder</a:t>
            </a:r>
            <a:endParaRPr sz="1800"/>
          </a:p>
          <a:p>
            <a:pPr indent="0" lvl="1" marL="457200" rtl="0" algn="l">
              <a:spcBef>
                <a:spcPts val="360"/>
              </a:spcBef>
              <a:spcAft>
                <a:spcPts val="0"/>
              </a:spcAft>
              <a:buClr>
                <a:schemeClr val="dk1"/>
              </a:buClr>
              <a:buSzPts val="1800"/>
              <a:buNone/>
            </a:pPr>
            <a:r>
              <a:rPr lang="en-US" sz="1800" u="sng">
                <a:solidFill>
                  <a:schemeClr val="hlink"/>
                </a:solidFill>
                <a:hlinkClick action="ppaction://hlinksldjump" r:id="rId11"/>
              </a:rPr>
              <a:t>Certify Welder</a:t>
            </a:r>
            <a:endParaRPr sz="1800"/>
          </a:p>
          <a:p>
            <a:pPr indent="0" lvl="0" marL="0" rtl="0" algn="l">
              <a:spcBef>
                <a:spcPts val="380"/>
              </a:spcBef>
              <a:spcAft>
                <a:spcPts val="0"/>
              </a:spcAft>
              <a:buClr>
                <a:schemeClr val="dk1"/>
              </a:buClr>
              <a:buSzPts val="1900"/>
              <a:buNone/>
            </a:pPr>
            <a:r>
              <a:t/>
            </a:r>
            <a:endParaRPr sz="1900"/>
          </a:p>
          <a:p>
            <a:pPr indent="0" lvl="0" marL="0" rtl="0" algn="l">
              <a:spcBef>
                <a:spcPts val="380"/>
              </a:spcBef>
              <a:spcAft>
                <a:spcPts val="0"/>
              </a:spcAft>
              <a:buClr>
                <a:schemeClr val="dk1"/>
              </a:buClr>
              <a:buSzPts val="1900"/>
              <a:buNone/>
            </a:pPr>
            <a:r>
              <a:t/>
            </a:r>
            <a:endParaRPr b="1" sz="1900"/>
          </a:p>
          <a:p>
            <a:pPr indent="0" lvl="0" marL="0" rtl="0" algn="l">
              <a:spcBef>
                <a:spcPts val="640"/>
              </a:spcBef>
              <a:spcAft>
                <a:spcPts val="0"/>
              </a:spcAft>
              <a:buClr>
                <a:schemeClr val="dk1"/>
              </a:buClr>
              <a:buSzPts val="3200"/>
              <a:buNone/>
            </a:pPr>
            <a:r>
              <a:t/>
            </a:r>
            <a:endParaRPr/>
          </a:p>
        </p:txBody>
      </p:sp>
      <p:sp>
        <p:nvSpPr>
          <p:cNvPr id="116" name="Google Shape;116;p14"/>
          <p:cNvSpPr txBox="1"/>
          <p:nvPr>
            <p:ph idx="11" type="ftr"/>
          </p:nvPr>
        </p:nvSpPr>
        <p:spPr>
          <a:xfrm>
            <a:off x="304799" y="6324602"/>
            <a:ext cx="3539039" cy="365125"/>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guideWELD® LIVE real welding guidance </a:t>
            </a:r>
            <a:endParaRPr/>
          </a:p>
        </p:txBody>
      </p:sp>
      <p:sp>
        <p:nvSpPr>
          <p:cNvPr id="117" name="Google Shape;117;p14"/>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2" name="Shape 122"/>
        <p:cNvGrpSpPr/>
        <p:nvPr/>
      </p:nvGrpSpPr>
      <p:grpSpPr>
        <a:xfrm>
          <a:off x="0" y="0"/>
          <a:ext cx="0" cy="0"/>
          <a:chOff x="0" y="0"/>
          <a:chExt cx="0" cy="0"/>
        </a:xfrm>
      </p:grpSpPr>
      <p:sp>
        <p:nvSpPr>
          <p:cNvPr id="123" name="Google Shape;123;p15"/>
          <p:cNvSpPr txBox="1"/>
          <p:nvPr>
            <p:ph type="title"/>
          </p:nvPr>
        </p:nvSpPr>
        <p:spPr>
          <a:xfrm>
            <a:off x="457200" y="579437"/>
            <a:ext cx="8229600" cy="1121834"/>
          </a:xfrm>
          <a:prstGeom prst="rect">
            <a:avLst/>
          </a:prstGeom>
          <a:noFill/>
          <a:ln>
            <a:noFill/>
          </a:ln>
        </p:spPr>
        <p:txBody>
          <a:bodyPr anchorCtr="0" anchor="t" bIns="45700" lIns="91425" spcFirstLastPara="1" rIns="91425" wrap="square" tIns="45700">
            <a:noAutofit/>
          </a:bodyPr>
          <a:lstStyle/>
          <a:p>
            <a:pPr indent="0" lvl="0" marL="0" rtl="0" algn="ctr">
              <a:spcBef>
                <a:spcPts val="0"/>
              </a:spcBef>
              <a:spcAft>
                <a:spcPts val="0"/>
              </a:spcAft>
              <a:buClr>
                <a:schemeClr val="dk1"/>
              </a:buClr>
              <a:buSzPts val="4300"/>
              <a:buFont typeface="Calibri"/>
              <a:buNone/>
            </a:pPr>
            <a:r>
              <a:rPr lang="en-US" sz="4300"/>
              <a:t>Welding Procedure Specifications</a:t>
            </a:r>
            <a:endParaRPr/>
          </a:p>
        </p:txBody>
      </p:sp>
      <p:sp>
        <p:nvSpPr>
          <p:cNvPr id="124" name="Google Shape;124;p15"/>
          <p:cNvSpPr txBox="1"/>
          <p:nvPr>
            <p:ph idx="1" type="body"/>
          </p:nvPr>
        </p:nvSpPr>
        <p:spPr>
          <a:xfrm>
            <a:off x="457200" y="1828800"/>
            <a:ext cx="8229600" cy="3962400"/>
          </a:xfrm>
          <a:prstGeom prst="rect">
            <a:avLst/>
          </a:prstGeom>
          <a:noFill/>
          <a:ln>
            <a:noFill/>
          </a:ln>
        </p:spPr>
        <p:txBody>
          <a:bodyPr anchorCtr="0" anchor="t" bIns="45700" lIns="91425" spcFirstLastPara="1" rIns="91425" wrap="square" tIns="45700">
            <a:noAutofit/>
          </a:bodyPr>
          <a:lstStyle/>
          <a:p>
            <a:pPr indent="-285750" lvl="1" marL="742950" rtl="0" algn="l">
              <a:spcBef>
                <a:spcPts val="0"/>
              </a:spcBef>
              <a:spcAft>
                <a:spcPts val="0"/>
              </a:spcAft>
              <a:buClr>
                <a:schemeClr val="dk1"/>
              </a:buClr>
              <a:buSzPts val="2400"/>
              <a:buChar char="–"/>
            </a:pPr>
            <a:r>
              <a:rPr lang="en-US" sz="2400">
                <a:latin typeface="Calibri"/>
                <a:ea typeface="Calibri"/>
                <a:cs typeface="Calibri"/>
                <a:sym typeface="Calibri"/>
              </a:rPr>
              <a:t>WPS are typically used by certified welders and derived from welding code standards</a:t>
            </a:r>
            <a:endParaRPr/>
          </a:p>
          <a:p>
            <a:pPr indent="-285750" lvl="1" marL="742950" rtl="0" algn="l">
              <a:spcBef>
                <a:spcPts val="480"/>
              </a:spcBef>
              <a:spcAft>
                <a:spcPts val="0"/>
              </a:spcAft>
              <a:buClr>
                <a:schemeClr val="dk1"/>
              </a:buClr>
              <a:buSzPts val="2400"/>
              <a:buChar char="–"/>
            </a:pPr>
            <a:r>
              <a:rPr lang="en-US" sz="2400">
                <a:latin typeface="Calibri"/>
                <a:ea typeface="Calibri"/>
                <a:cs typeface="Calibri"/>
                <a:sym typeface="Calibri"/>
              </a:rPr>
              <a:t>A company can select a welding code to use, or create own standards</a:t>
            </a:r>
            <a:endParaRPr/>
          </a:p>
          <a:p>
            <a:pPr indent="-285750" lvl="1" marL="742950" rtl="0" algn="l">
              <a:spcBef>
                <a:spcPts val="480"/>
              </a:spcBef>
              <a:spcAft>
                <a:spcPts val="0"/>
              </a:spcAft>
              <a:buClr>
                <a:schemeClr val="dk1"/>
              </a:buClr>
              <a:buSzPts val="2400"/>
              <a:buChar char="–"/>
            </a:pPr>
            <a:r>
              <a:rPr lang="en-US" sz="2400">
                <a:latin typeface="Calibri"/>
                <a:ea typeface="Calibri"/>
                <a:cs typeface="Calibri"/>
                <a:sym typeface="Calibri"/>
              </a:rPr>
              <a:t>If a welding code is selected by the company performing the welding, that company will use welding procedures based on the welding code</a:t>
            </a:r>
            <a:endParaRPr/>
          </a:p>
          <a:p>
            <a:pPr indent="-285750" lvl="1" marL="742950" rtl="0" algn="l">
              <a:spcBef>
                <a:spcPts val="480"/>
              </a:spcBef>
              <a:spcAft>
                <a:spcPts val="0"/>
              </a:spcAft>
              <a:buClr>
                <a:schemeClr val="dk1"/>
              </a:buClr>
              <a:buSzPts val="2400"/>
              <a:buChar char="–"/>
            </a:pPr>
            <a:r>
              <a:rPr lang="en-US" sz="2400">
                <a:latin typeface="Calibri"/>
                <a:ea typeface="Calibri"/>
                <a:cs typeface="Calibri"/>
                <a:sym typeface="Calibri"/>
              </a:rPr>
              <a:t>A WPS can be prequalified by a welding code</a:t>
            </a:r>
            <a:endParaRPr/>
          </a:p>
          <a:p>
            <a:pPr indent="-285750" lvl="1" marL="742950" rtl="0" algn="l">
              <a:spcBef>
                <a:spcPts val="480"/>
              </a:spcBef>
              <a:spcAft>
                <a:spcPts val="0"/>
              </a:spcAft>
              <a:buClr>
                <a:schemeClr val="dk1"/>
              </a:buClr>
              <a:buSzPts val="2400"/>
              <a:buChar char="–"/>
            </a:pPr>
            <a:r>
              <a:rPr lang="en-US" sz="2400">
                <a:latin typeface="Calibri"/>
                <a:ea typeface="Calibri"/>
                <a:cs typeface="Calibri"/>
                <a:sym typeface="Calibri"/>
              </a:rPr>
              <a:t>If a welding procedure does not exist for a design, the procedure must be qualified</a:t>
            </a:r>
            <a:endParaRPr/>
          </a:p>
        </p:txBody>
      </p:sp>
      <p:sp>
        <p:nvSpPr>
          <p:cNvPr id="125" name="Google Shape;125;p15"/>
          <p:cNvSpPr txBox="1"/>
          <p:nvPr>
            <p:ph idx="11" type="ftr"/>
          </p:nvPr>
        </p:nvSpPr>
        <p:spPr>
          <a:xfrm>
            <a:off x="304799" y="6324602"/>
            <a:ext cx="3539039" cy="365125"/>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guideWELD® LIVE real welding guidance </a:t>
            </a:r>
            <a:endParaRPr/>
          </a:p>
        </p:txBody>
      </p:sp>
      <p:sp>
        <p:nvSpPr>
          <p:cNvPr id="126" name="Google Shape;126;p15"/>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1" name="Shape 131"/>
        <p:cNvGrpSpPr/>
        <p:nvPr/>
      </p:nvGrpSpPr>
      <p:grpSpPr>
        <a:xfrm>
          <a:off x="0" y="0"/>
          <a:ext cx="0" cy="0"/>
          <a:chOff x="0" y="0"/>
          <a:chExt cx="0" cy="0"/>
        </a:xfrm>
      </p:grpSpPr>
      <p:sp>
        <p:nvSpPr>
          <p:cNvPr id="132" name="Google Shape;132;p16"/>
          <p:cNvSpPr txBox="1"/>
          <p:nvPr>
            <p:ph type="title"/>
          </p:nvPr>
        </p:nvSpPr>
        <p:spPr>
          <a:xfrm>
            <a:off x="457200" y="579437"/>
            <a:ext cx="8229600" cy="1121834"/>
          </a:xfrm>
          <a:prstGeom prst="rect">
            <a:avLst/>
          </a:prstGeom>
          <a:noFill/>
          <a:ln>
            <a:noFill/>
          </a:ln>
        </p:spPr>
        <p:txBody>
          <a:bodyPr anchorCtr="0" anchor="t" bIns="45700" lIns="91425" spcFirstLastPara="1" rIns="91425" wrap="square" tIns="45700">
            <a:noAutofit/>
          </a:bodyPr>
          <a:lstStyle/>
          <a:p>
            <a:pPr indent="0" lvl="0" marL="0" rtl="0" algn="ctr">
              <a:spcBef>
                <a:spcPts val="0"/>
              </a:spcBef>
              <a:spcAft>
                <a:spcPts val="0"/>
              </a:spcAft>
              <a:buClr>
                <a:schemeClr val="dk1"/>
              </a:buClr>
              <a:buSzPts val="4300"/>
              <a:buFont typeface="Calibri"/>
              <a:buNone/>
            </a:pPr>
            <a:r>
              <a:rPr lang="en-US" sz="4300"/>
              <a:t>Welding Code</a:t>
            </a:r>
            <a:endParaRPr/>
          </a:p>
        </p:txBody>
      </p:sp>
      <p:sp>
        <p:nvSpPr>
          <p:cNvPr id="133" name="Google Shape;133;p16"/>
          <p:cNvSpPr txBox="1"/>
          <p:nvPr>
            <p:ph idx="1" type="body"/>
          </p:nvPr>
        </p:nvSpPr>
        <p:spPr>
          <a:xfrm>
            <a:off x="457200" y="1828800"/>
            <a:ext cx="8229600" cy="3962400"/>
          </a:xfrm>
          <a:prstGeom prst="rect">
            <a:avLst/>
          </a:prstGeom>
          <a:noFill/>
          <a:ln>
            <a:noFill/>
          </a:ln>
        </p:spPr>
        <p:txBody>
          <a:bodyPr anchorCtr="0" anchor="t" bIns="45700" lIns="91425" spcFirstLastPara="1" rIns="91425" wrap="square" tIns="45700">
            <a:noAutofit/>
          </a:bodyPr>
          <a:lstStyle/>
          <a:p>
            <a:pPr indent="-285750" lvl="1" marL="742950" rtl="0" algn="l">
              <a:spcBef>
                <a:spcPts val="0"/>
              </a:spcBef>
              <a:spcAft>
                <a:spcPts val="0"/>
              </a:spcAft>
              <a:buClr>
                <a:schemeClr val="dk1"/>
              </a:buClr>
              <a:buSzPts val="2400"/>
              <a:buChar char="–"/>
            </a:pPr>
            <a:r>
              <a:rPr lang="en-US" sz="2400">
                <a:latin typeface="Calibri"/>
                <a:ea typeface="Calibri"/>
                <a:cs typeface="Calibri"/>
                <a:sym typeface="Calibri"/>
              </a:rPr>
              <a:t>There are several different types of welding codes and procedures for all metals and uses</a:t>
            </a:r>
            <a:endParaRPr/>
          </a:p>
          <a:p>
            <a:pPr indent="-285750" lvl="1" marL="742950" rtl="0" algn="l">
              <a:spcBef>
                <a:spcPts val="480"/>
              </a:spcBef>
              <a:spcAft>
                <a:spcPts val="0"/>
              </a:spcAft>
              <a:buClr>
                <a:schemeClr val="dk1"/>
              </a:buClr>
              <a:buSzPts val="2400"/>
              <a:buChar char="–"/>
            </a:pPr>
            <a:r>
              <a:rPr lang="en-US" sz="2400">
                <a:latin typeface="Calibri"/>
                <a:ea typeface="Calibri"/>
                <a:cs typeface="Calibri"/>
                <a:sym typeface="Calibri"/>
              </a:rPr>
              <a:t>Welding codes come from organizations such as:</a:t>
            </a:r>
            <a:endParaRPr/>
          </a:p>
          <a:p>
            <a:pPr indent="-228600" lvl="2" marL="1143000" rtl="0" algn="l">
              <a:spcBef>
                <a:spcPts val="400"/>
              </a:spcBef>
              <a:spcAft>
                <a:spcPts val="0"/>
              </a:spcAft>
              <a:buClr>
                <a:schemeClr val="dk1"/>
              </a:buClr>
              <a:buSzPts val="2000"/>
              <a:buChar char="•"/>
            </a:pPr>
            <a:r>
              <a:rPr lang="en-US" sz="2000">
                <a:latin typeface="Calibri"/>
                <a:ea typeface="Calibri"/>
                <a:cs typeface="Calibri"/>
                <a:sym typeface="Calibri"/>
              </a:rPr>
              <a:t>American Welding Society (AWS)</a:t>
            </a:r>
            <a:endParaRPr/>
          </a:p>
          <a:p>
            <a:pPr indent="-228600" lvl="2" marL="1143000" rtl="0" algn="l">
              <a:spcBef>
                <a:spcPts val="400"/>
              </a:spcBef>
              <a:spcAft>
                <a:spcPts val="0"/>
              </a:spcAft>
              <a:buClr>
                <a:schemeClr val="dk1"/>
              </a:buClr>
              <a:buSzPts val="2000"/>
              <a:buChar char="•"/>
            </a:pPr>
            <a:r>
              <a:rPr lang="en-US" sz="2000">
                <a:latin typeface="Calibri"/>
                <a:ea typeface="Calibri"/>
                <a:cs typeface="Calibri"/>
                <a:sym typeface="Calibri"/>
              </a:rPr>
              <a:t>American Society of Mechanical Engineers (ASME)</a:t>
            </a:r>
            <a:endParaRPr/>
          </a:p>
          <a:p>
            <a:pPr indent="-228600" lvl="2" marL="1143000" rtl="0" algn="l">
              <a:spcBef>
                <a:spcPts val="400"/>
              </a:spcBef>
              <a:spcAft>
                <a:spcPts val="0"/>
              </a:spcAft>
              <a:buClr>
                <a:schemeClr val="dk1"/>
              </a:buClr>
              <a:buSzPts val="2000"/>
              <a:buChar char="•"/>
            </a:pPr>
            <a:r>
              <a:rPr lang="en-US" sz="2000">
                <a:latin typeface="Calibri"/>
                <a:ea typeface="Calibri"/>
                <a:cs typeface="Calibri"/>
                <a:sym typeface="Calibri"/>
              </a:rPr>
              <a:t>American Petroleum Institute (API)</a:t>
            </a:r>
            <a:endParaRPr/>
          </a:p>
          <a:p>
            <a:pPr indent="-228600" lvl="2" marL="1143000" rtl="0" algn="l">
              <a:spcBef>
                <a:spcPts val="400"/>
              </a:spcBef>
              <a:spcAft>
                <a:spcPts val="0"/>
              </a:spcAft>
              <a:buClr>
                <a:schemeClr val="dk1"/>
              </a:buClr>
              <a:buSzPts val="2000"/>
              <a:buChar char="•"/>
            </a:pPr>
            <a:r>
              <a:rPr lang="en-US" sz="2000">
                <a:latin typeface="Calibri"/>
                <a:ea typeface="Calibri"/>
                <a:cs typeface="Calibri"/>
                <a:sym typeface="Calibri"/>
              </a:rPr>
              <a:t>International Organization for Standardization (ISO)</a:t>
            </a:r>
            <a:endParaRPr/>
          </a:p>
          <a:p>
            <a:pPr indent="-228600" lvl="2" marL="1143000" rtl="0" algn="l">
              <a:spcBef>
                <a:spcPts val="400"/>
              </a:spcBef>
              <a:spcAft>
                <a:spcPts val="0"/>
              </a:spcAft>
              <a:buClr>
                <a:schemeClr val="dk1"/>
              </a:buClr>
              <a:buSzPts val="2000"/>
              <a:buChar char="•"/>
            </a:pPr>
            <a:r>
              <a:rPr lang="en-US" sz="2000">
                <a:latin typeface="Calibri"/>
                <a:ea typeface="Calibri"/>
                <a:cs typeface="Calibri"/>
                <a:sym typeface="Calibri"/>
              </a:rPr>
              <a:t>Canadian Standards Association (CSA)</a:t>
            </a:r>
            <a:endParaRPr/>
          </a:p>
          <a:p>
            <a:pPr indent="-228600" lvl="2" marL="1143000" rtl="0" algn="l">
              <a:spcBef>
                <a:spcPts val="400"/>
              </a:spcBef>
              <a:spcAft>
                <a:spcPts val="0"/>
              </a:spcAft>
              <a:buClr>
                <a:schemeClr val="dk1"/>
              </a:buClr>
              <a:buSzPts val="2000"/>
              <a:buChar char="•"/>
            </a:pPr>
            <a:r>
              <a:rPr lang="en-US" sz="2000">
                <a:latin typeface="Calibri"/>
                <a:ea typeface="Calibri"/>
                <a:cs typeface="Calibri"/>
                <a:sym typeface="Calibri"/>
              </a:rPr>
              <a:t>European Committee for Standardization (CEN)</a:t>
            </a:r>
            <a:endParaRPr/>
          </a:p>
        </p:txBody>
      </p:sp>
      <p:sp>
        <p:nvSpPr>
          <p:cNvPr id="134" name="Google Shape;134;p16"/>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fld id="{00000000-1234-1234-1234-123412341234}" type="slidenum">
              <a:rPr lang="en-US"/>
              <a:t>‹#›</a:t>
            </a:fld>
            <a:endParaRPr/>
          </a:p>
        </p:txBody>
      </p:sp>
      <p:sp>
        <p:nvSpPr>
          <p:cNvPr id="135" name="Google Shape;135;p16"/>
          <p:cNvSpPr txBox="1"/>
          <p:nvPr>
            <p:ph idx="11" type="ftr"/>
          </p:nvPr>
        </p:nvSpPr>
        <p:spPr>
          <a:xfrm>
            <a:off x="304799" y="6324602"/>
            <a:ext cx="3539039" cy="365125"/>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guideWELD® LIVE real welding guidance </a:t>
            </a: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0" name="Shape 140"/>
        <p:cNvGrpSpPr/>
        <p:nvPr/>
      </p:nvGrpSpPr>
      <p:grpSpPr>
        <a:xfrm>
          <a:off x="0" y="0"/>
          <a:ext cx="0" cy="0"/>
          <a:chOff x="0" y="0"/>
          <a:chExt cx="0" cy="0"/>
        </a:xfrm>
      </p:grpSpPr>
      <p:sp>
        <p:nvSpPr>
          <p:cNvPr id="141" name="Google Shape;141;p17"/>
          <p:cNvSpPr txBox="1"/>
          <p:nvPr>
            <p:ph type="title"/>
          </p:nvPr>
        </p:nvSpPr>
        <p:spPr>
          <a:xfrm>
            <a:off x="457200" y="579437"/>
            <a:ext cx="8229600" cy="1121834"/>
          </a:xfrm>
          <a:prstGeom prst="rect">
            <a:avLst/>
          </a:prstGeom>
          <a:noFill/>
          <a:ln>
            <a:noFill/>
          </a:ln>
        </p:spPr>
        <p:txBody>
          <a:bodyPr anchorCtr="0" anchor="t" bIns="45700" lIns="91425" spcFirstLastPara="1" rIns="91425" wrap="square" tIns="45700">
            <a:noAutofit/>
          </a:bodyPr>
          <a:lstStyle/>
          <a:p>
            <a:pPr indent="0" lvl="0" marL="0" rtl="0" algn="ctr">
              <a:spcBef>
                <a:spcPts val="0"/>
              </a:spcBef>
              <a:spcAft>
                <a:spcPts val="0"/>
              </a:spcAft>
              <a:buClr>
                <a:schemeClr val="dk1"/>
              </a:buClr>
              <a:buSzPts val="4300"/>
              <a:buFont typeface="Calibri"/>
              <a:buNone/>
            </a:pPr>
            <a:r>
              <a:rPr lang="en-US" sz="4300"/>
              <a:t>Welding Procedure Specification</a:t>
            </a:r>
            <a:endParaRPr/>
          </a:p>
        </p:txBody>
      </p:sp>
      <p:sp>
        <p:nvSpPr>
          <p:cNvPr id="142" name="Google Shape;142;p17"/>
          <p:cNvSpPr txBox="1"/>
          <p:nvPr>
            <p:ph idx="1" type="body"/>
          </p:nvPr>
        </p:nvSpPr>
        <p:spPr>
          <a:xfrm>
            <a:off x="457200" y="1828800"/>
            <a:ext cx="8229600" cy="3962400"/>
          </a:xfrm>
          <a:prstGeom prst="rect">
            <a:avLst/>
          </a:prstGeom>
          <a:noFill/>
          <a:ln>
            <a:noFill/>
          </a:ln>
        </p:spPr>
        <p:txBody>
          <a:bodyPr anchorCtr="0" anchor="t" bIns="45700" lIns="91425" spcFirstLastPara="1" rIns="91425" wrap="square" tIns="45700">
            <a:noAutofit/>
          </a:bodyPr>
          <a:lstStyle/>
          <a:p>
            <a:pPr indent="0" lvl="1" marL="0" rtl="0" algn="l">
              <a:spcBef>
                <a:spcPts val="0"/>
              </a:spcBef>
              <a:spcAft>
                <a:spcPts val="0"/>
              </a:spcAft>
              <a:buClr>
                <a:schemeClr val="dk1"/>
              </a:buClr>
              <a:buSzPts val="3200"/>
              <a:buNone/>
            </a:pPr>
            <a:r>
              <a:rPr b="1" lang="en-US" sz="3200">
                <a:latin typeface="Calibri"/>
                <a:ea typeface="Calibri"/>
                <a:cs typeface="Calibri"/>
                <a:sym typeface="Calibri"/>
              </a:rPr>
              <a:t>Steps to Qualifying a Welding Procedure and  Certifying a Welder</a:t>
            </a:r>
            <a:endParaRPr/>
          </a:p>
          <a:p>
            <a:pPr indent="-457200" lvl="1" marL="914400" rtl="0" algn="l">
              <a:spcBef>
                <a:spcPts val="560"/>
              </a:spcBef>
              <a:spcAft>
                <a:spcPts val="0"/>
              </a:spcAft>
              <a:buClr>
                <a:schemeClr val="dk1"/>
              </a:buClr>
              <a:buSzPts val="2800"/>
              <a:buFont typeface="Calibri"/>
              <a:buAutoNum type="arabicPeriod"/>
            </a:pPr>
            <a:r>
              <a:rPr lang="en-US">
                <a:latin typeface="Calibri"/>
                <a:ea typeface="Calibri"/>
                <a:cs typeface="Calibri"/>
                <a:sym typeface="Calibri"/>
              </a:rPr>
              <a:t>Analyze joint design</a:t>
            </a:r>
            <a:endParaRPr/>
          </a:p>
          <a:p>
            <a:pPr indent="-457200" lvl="1" marL="914400" rtl="0" algn="l">
              <a:spcBef>
                <a:spcPts val="560"/>
              </a:spcBef>
              <a:spcAft>
                <a:spcPts val="0"/>
              </a:spcAft>
              <a:buClr>
                <a:schemeClr val="dk1"/>
              </a:buClr>
              <a:buSzPts val="2800"/>
              <a:buFont typeface="Calibri"/>
              <a:buAutoNum type="arabicPeriod"/>
            </a:pPr>
            <a:r>
              <a:rPr lang="en-US">
                <a:latin typeface="Calibri"/>
                <a:ea typeface="Calibri"/>
                <a:cs typeface="Calibri"/>
                <a:sym typeface="Calibri"/>
              </a:rPr>
              <a:t>Write a Welding Procedure Specification</a:t>
            </a:r>
            <a:endParaRPr/>
          </a:p>
          <a:p>
            <a:pPr indent="-457200" lvl="1" marL="914400" rtl="0" algn="l">
              <a:spcBef>
                <a:spcPts val="560"/>
              </a:spcBef>
              <a:spcAft>
                <a:spcPts val="0"/>
              </a:spcAft>
              <a:buClr>
                <a:schemeClr val="dk1"/>
              </a:buClr>
              <a:buSzPts val="2800"/>
              <a:buFont typeface="Calibri"/>
              <a:buAutoNum type="arabicPeriod"/>
            </a:pPr>
            <a:r>
              <a:rPr lang="en-US">
                <a:latin typeface="Calibri"/>
                <a:ea typeface="Calibri"/>
                <a:cs typeface="Calibri"/>
                <a:sym typeface="Calibri"/>
              </a:rPr>
              <a:t>Qualify welding procedure</a:t>
            </a:r>
            <a:endParaRPr/>
          </a:p>
          <a:p>
            <a:pPr indent="-457200" lvl="1" marL="914400" rtl="0" algn="l">
              <a:spcBef>
                <a:spcPts val="560"/>
              </a:spcBef>
              <a:spcAft>
                <a:spcPts val="0"/>
              </a:spcAft>
              <a:buClr>
                <a:schemeClr val="dk1"/>
              </a:buClr>
              <a:buSzPts val="2800"/>
              <a:buFont typeface="Calibri"/>
              <a:buAutoNum type="arabicPeriod"/>
            </a:pPr>
            <a:r>
              <a:rPr lang="en-US">
                <a:latin typeface="Calibri"/>
                <a:ea typeface="Calibri"/>
                <a:cs typeface="Calibri"/>
                <a:sym typeface="Calibri"/>
              </a:rPr>
              <a:t>Qualify welder</a:t>
            </a:r>
            <a:endParaRPr/>
          </a:p>
          <a:p>
            <a:pPr indent="-457200" lvl="1" marL="914400" rtl="0" algn="l">
              <a:spcBef>
                <a:spcPts val="560"/>
              </a:spcBef>
              <a:spcAft>
                <a:spcPts val="0"/>
              </a:spcAft>
              <a:buClr>
                <a:schemeClr val="dk1"/>
              </a:buClr>
              <a:buSzPts val="2800"/>
              <a:buFont typeface="Calibri"/>
              <a:buAutoNum type="arabicPeriod"/>
            </a:pPr>
            <a:r>
              <a:rPr lang="en-US">
                <a:latin typeface="Calibri"/>
                <a:ea typeface="Calibri"/>
                <a:cs typeface="Calibri"/>
                <a:sym typeface="Calibri"/>
              </a:rPr>
              <a:t>Certify welder</a:t>
            </a:r>
            <a:endParaRPr/>
          </a:p>
        </p:txBody>
      </p:sp>
      <p:sp>
        <p:nvSpPr>
          <p:cNvPr id="143" name="Google Shape;143;p17"/>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fld id="{00000000-1234-1234-1234-123412341234}" type="slidenum">
              <a:rPr lang="en-US"/>
              <a:t>‹#›</a:t>
            </a:fld>
            <a:endParaRPr/>
          </a:p>
        </p:txBody>
      </p:sp>
      <p:sp>
        <p:nvSpPr>
          <p:cNvPr id="144" name="Google Shape;144;p17"/>
          <p:cNvSpPr txBox="1"/>
          <p:nvPr>
            <p:ph idx="11" type="ftr"/>
          </p:nvPr>
        </p:nvSpPr>
        <p:spPr>
          <a:xfrm>
            <a:off x="304799" y="6324602"/>
            <a:ext cx="3539039" cy="365125"/>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guideWELD® LIVE real welding guidance </a:t>
            </a: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9" name="Shape 149"/>
        <p:cNvGrpSpPr/>
        <p:nvPr/>
      </p:nvGrpSpPr>
      <p:grpSpPr>
        <a:xfrm>
          <a:off x="0" y="0"/>
          <a:ext cx="0" cy="0"/>
          <a:chOff x="0" y="0"/>
          <a:chExt cx="0" cy="0"/>
        </a:xfrm>
      </p:grpSpPr>
      <p:sp>
        <p:nvSpPr>
          <p:cNvPr id="150" name="Google Shape;150;p18"/>
          <p:cNvSpPr txBox="1"/>
          <p:nvPr>
            <p:ph type="title"/>
          </p:nvPr>
        </p:nvSpPr>
        <p:spPr>
          <a:xfrm>
            <a:off x="457200" y="579437"/>
            <a:ext cx="8229600" cy="1121834"/>
          </a:xfrm>
          <a:prstGeom prst="rect">
            <a:avLst/>
          </a:prstGeom>
          <a:noFill/>
          <a:ln>
            <a:noFill/>
          </a:ln>
        </p:spPr>
        <p:txBody>
          <a:bodyPr anchorCtr="0" anchor="t" bIns="45700" lIns="91425" spcFirstLastPara="1" rIns="91425" wrap="square" tIns="45700">
            <a:noAutofit/>
          </a:bodyPr>
          <a:lstStyle/>
          <a:p>
            <a:pPr indent="0" lvl="0" marL="0" rtl="0" algn="ctr">
              <a:spcBef>
                <a:spcPts val="0"/>
              </a:spcBef>
              <a:spcAft>
                <a:spcPts val="0"/>
              </a:spcAft>
              <a:buClr>
                <a:schemeClr val="dk1"/>
              </a:buClr>
              <a:buSzPts val="4300"/>
              <a:buFont typeface="Calibri"/>
              <a:buNone/>
            </a:pPr>
            <a:r>
              <a:rPr lang="en-US" sz="4300"/>
              <a:t>Steps to a WPS</a:t>
            </a:r>
            <a:endParaRPr/>
          </a:p>
        </p:txBody>
      </p:sp>
      <p:sp>
        <p:nvSpPr>
          <p:cNvPr id="151" name="Google Shape;151;p18"/>
          <p:cNvSpPr txBox="1"/>
          <p:nvPr>
            <p:ph idx="1" type="body"/>
          </p:nvPr>
        </p:nvSpPr>
        <p:spPr>
          <a:xfrm>
            <a:off x="457200" y="1828800"/>
            <a:ext cx="8229600" cy="39624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2800"/>
              <a:buNone/>
            </a:pPr>
            <a:r>
              <a:rPr b="1" lang="en-US" sz="2800">
                <a:latin typeface="Calibri"/>
                <a:ea typeface="Calibri"/>
                <a:cs typeface="Calibri"/>
                <a:sym typeface="Calibri"/>
              </a:rPr>
              <a:t>Step 1: Analyze Design</a:t>
            </a:r>
            <a:endParaRPr/>
          </a:p>
          <a:p>
            <a:pPr indent="-285750" lvl="1" marL="742950" rtl="0" algn="l">
              <a:spcBef>
                <a:spcPts val="400"/>
              </a:spcBef>
              <a:spcAft>
                <a:spcPts val="0"/>
              </a:spcAft>
              <a:buClr>
                <a:schemeClr val="dk1"/>
              </a:buClr>
              <a:buSzPts val="2000"/>
              <a:buChar char="–"/>
            </a:pPr>
            <a:r>
              <a:rPr lang="en-US" sz="2000">
                <a:latin typeface="Calibri"/>
                <a:ea typeface="Calibri"/>
                <a:cs typeface="Calibri"/>
                <a:sym typeface="Calibri"/>
              </a:rPr>
              <a:t>Joint design</a:t>
            </a:r>
            <a:endParaRPr/>
          </a:p>
          <a:p>
            <a:pPr indent="-285750" lvl="1" marL="742950" rtl="0" algn="l">
              <a:spcBef>
                <a:spcPts val="400"/>
              </a:spcBef>
              <a:spcAft>
                <a:spcPts val="0"/>
              </a:spcAft>
              <a:buClr>
                <a:schemeClr val="dk1"/>
              </a:buClr>
              <a:buSzPts val="2000"/>
              <a:buChar char="–"/>
            </a:pPr>
            <a:r>
              <a:rPr lang="en-US" sz="2000">
                <a:latin typeface="Calibri"/>
                <a:ea typeface="Calibri"/>
                <a:cs typeface="Calibri"/>
                <a:sym typeface="Calibri"/>
              </a:rPr>
              <a:t>Weld type</a:t>
            </a:r>
            <a:endParaRPr/>
          </a:p>
          <a:p>
            <a:pPr indent="-285750" lvl="1" marL="742950" rtl="0" algn="l">
              <a:spcBef>
                <a:spcPts val="400"/>
              </a:spcBef>
              <a:spcAft>
                <a:spcPts val="0"/>
              </a:spcAft>
              <a:buClr>
                <a:schemeClr val="dk1"/>
              </a:buClr>
              <a:buSzPts val="2000"/>
              <a:buChar char="–"/>
            </a:pPr>
            <a:r>
              <a:rPr lang="en-US" sz="2000">
                <a:latin typeface="Calibri"/>
                <a:ea typeface="Calibri"/>
                <a:cs typeface="Calibri"/>
                <a:sym typeface="Calibri"/>
              </a:rPr>
              <a:t>Size of weld</a:t>
            </a:r>
            <a:endParaRPr/>
          </a:p>
          <a:p>
            <a:pPr indent="-285750" lvl="1" marL="742950" rtl="0" algn="l">
              <a:spcBef>
                <a:spcPts val="400"/>
              </a:spcBef>
              <a:spcAft>
                <a:spcPts val="0"/>
              </a:spcAft>
              <a:buClr>
                <a:schemeClr val="dk1"/>
              </a:buClr>
              <a:buSzPts val="2000"/>
              <a:buChar char="–"/>
            </a:pPr>
            <a:r>
              <a:rPr lang="en-US" sz="2000">
                <a:latin typeface="Calibri"/>
                <a:ea typeface="Calibri"/>
                <a:cs typeface="Calibri"/>
                <a:sym typeface="Calibri"/>
              </a:rPr>
              <a:t>Location of weld</a:t>
            </a:r>
            <a:endParaRPr/>
          </a:p>
          <a:p>
            <a:pPr indent="-133350" lvl="1" marL="742950" rtl="0" algn="l">
              <a:spcBef>
                <a:spcPts val="480"/>
              </a:spcBef>
              <a:spcAft>
                <a:spcPts val="0"/>
              </a:spcAft>
              <a:buClr>
                <a:schemeClr val="dk1"/>
              </a:buClr>
              <a:buSzPts val="2400"/>
              <a:buNone/>
            </a:pPr>
            <a:r>
              <a:t/>
            </a:r>
            <a:endParaRPr sz="2400"/>
          </a:p>
          <a:p>
            <a:pPr indent="-133350" lvl="1" marL="742950" rtl="0" algn="l">
              <a:spcBef>
                <a:spcPts val="480"/>
              </a:spcBef>
              <a:spcAft>
                <a:spcPts val="0"/>
              </a:spcAft>
              <a:buClr>
                <a:schemeClr val="dk1"/>
              </a:buClr>
              <a:buSzPts val="2400"/>
              <a:buNone/>
            </a:pPr>
            <a:r>
              <a:t/>
            </a:r>
            <a:endParaRPr sz="2400"/>
          </a:p>
        </p:txBody>
      </p:sp>
      <p:sp>
        <p:nvSpPr>
          <p:cNvPr id="152" name="Google Shape;152;p18"/>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fld id="{00000000-1234-1234-1234-123412341234}" type="slidenum">
              <a:rPr lang="en-US"/>
              <a:t>‹#›</a:t>
            </a:fld>
            <a:endParaRPr/>
          </a:p>
        </p:txBody>
      </p:sp>
      <p:sp>
        <p:nvSpPr>
          <p:cNvPr id="153" name="Google Shape;153;p18"/>
          <p:cNvSpPr txBox="1"/>
          <p:nvPr>
            <p:ph idx="11" type="ftr"/>
          </p:nvPr>
        </p:nvSpPr>
        <p:spPr>
          <a:xfrm>
            <a:off x="304799" y="6324602"/>
            <a:ext cx="3539039" cy="365125"/>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guideWELD® LIVE real welding guidance </a:t>
            </a:r>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8" name="Shape 158"/>
        <p:cNvGrpSpPr/>
        <p:nvPr/>
      </p:nvGrpSpPr>
      <p:grpSpPr>
        <a:xfrm>
          <a:off x="0" y="0"/>
          <a:ext cx="0" cy="0"/>
          <a:chOff x="0" y="0"/>
          <a:chExt cx="0" cy="0"/>
        </a:xfrm>
      </p:grpSpPr>
      <p:sp>
        <p:nvSpPr>
          <p:cNvPr id="159" name="Google Shape;159;p19"/>
          <p:cNvSpPr txBox="1"/>
          <p:nvPr>
            <p:ph type="title"/>
          </p:nvPr>
        </p:nvSpPr>
        <p:spPr>
          <a:xfrm>
            <a:off x="457200" y="579437"/>
            <a:ext cx="8229600" cy="1121834"/>
          </a:xfrm>
          <a:prstGeom prst="rect">
            <a:avLst/>
          </a:prstGeom>
          <a:noFill/>
          <a:ln>
            <a:noFill/>
          </a:ln>
        </p:spPr>
        <p:txBody>
          <a:bodyPr anchorCtr="0" anchor="t" bIns="45700" lIns="91425" spcFirstLastPara="1" rIns="91425" wrap="square" tIns="45700">
            <a:noAutofit/>
          </a:bodyPr>
          <a:lstStyle/>
          <a:p>
            <a:pPr indent="0" lvl="0" marL="0" rtl="0" algn="ctr">
              <a:spcBef>
                <a:spcPts val="0"/>
              </a:spcBef>
              <a:spcAft>
                <a:spcPts val="0"/>
              </a:spcAft>
              <a:buClr>
                <a:schemeClr val="dk1"/>
              </a:buClr>
              <a:buSzPts val="4300"/>
              <a:buFont typeface="Calibri"/>
              <a:buNone/>
            </a:pPr>
            <a:r>
              <a:rPr lang="en-US" sz="4300"/>
              <a:t>Steps to a WPS</a:t>
            </a:r>
            <a:endParaRPr/>
          </a:p>
        </p:txBody>
      </p:sp>
      <p:sp>
        <p:nvSpPr>
          <p:cNvPr id="160" name="Google Shape;160;p19"/>
          <p:cNvSpPr txBox="1"/>
          <p:nvPr>
            <p:ph idx="1" type="body"/>
          </p:nvPr>
        </p:nvSpPr>
        <p:spPr>
          <a:xfrm>
            <a:off x="457200" y="1828800"/>
            <a:ext cx="8229600" cy="39624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2800"/>
              <a:buNone/>
            </a:pPr>
            <a:r>
              <a:rPr b="1" lang="en-US" sz="2800">
                <a:latin typeface="Calibri"/>
                <a:ea typeface="Calibri"/>
                <a:cs typeface="Calibri"/>
                <a:sym typeface="Calibri"/>
              </a:rPr>
              <a:t>Step 2: Write a Welding Procedure Specification</a:t>
            </a:r>
            <a:endParaRPr/>
          </a:p>
          <a:p>
            <a:pPr indent="-285750" lvl="1" marL="742950" rtl="0" algn="l">
              <a:spcBef>
                <a:spcPts val="400"/>
              </a:spcBef>
              <a:spcAft>
                <a:spcPts val="0"/>
              </a:spcAft>
              <a:buClr>
                <a:schemeClr val="dk1"/>
              </a:buClr>
              <a:buSzPts val="2000"/>
              <a:buChar char="–"/>
            </a:pPr>
            <a:r>
              <a:rPr lang="en-US" sz="2000">
                <a:latin typeface="Calibri"/>
                <a:ea typeface="Calibri"/>
                <a:cs typeface="Calibri"/>
                <a:sym typeface="Calibri"/>
              </a:rPr>
              <a:t>A Certified Welding Inspector or a Welding Engineer will write a WPS for the design</a:t>
            </a:r>
            <a:endParaRPr/>
          </a:p>
          <a:p>
            <a:pPr indent="-285750" lvl="1" marL="742950" rtl="0" algn="l">
              <a:spcBef>
                <a:spcPts val="400"/>
              </a:spcBef>
              <a:spcAft>
                <a:spcPts val="0"/>
              </a:spcAft>
              <a:buClr>
                <a:schemeClr val="dk1"/>
              </a:buClr>
              <a:buSzPts val="2000"/>
              <a:buChar char="–"/>
            </a:pPr>
            <a:r>
              <a:rPr lang="en-US" sz="2000">
                <a:latin typeface="Calibri"/>
                <a:ea typeface="Calibri"/>
                <a:cs typeface="Calibri"/>
                <a:sym typeface="Calibri"/>
              </a:rPr>
              <a:t>In this step, the WPS is based on information in the welding code used by the company; it is essentially an educated guess on what would work</a:t>
            </a:r>
            <a:endParaRPr/>
          </a:p>
          <a:p>
            <a:pPr indent="-285750" lvl="1" marL="742950" rtl="0" algn="l">
              <a:spcBef>
                <a:spcPts val="400"/>
              </a:spcBef>
              <a:spcAft>
                <a:spcPts val="0"/>
              </a:spcAft>
              <a:buClr>
                <a:schemeClr val="dk1"/>
              </a:buClr>
              <a:buSzPts val="2000"/>
              <a:buChar char="–"/>
            </a:pPr>
            <a:r>
              <a:rPr lang="en-US" sz="2000">
                <a:latin typeface="Calibri"/>
                <a:ea typeface="Calibri"/>
                <a:cs typeface="Calibri"/>
                <a:sym typeface="Calibri"/>
              </a:rPr>
              <a:t>This WPS will need to be tested by a skilled certified welder in the next step</a:t>
            </a:r>
            <a:endParaRPr/>
          </a:p>
          <a:p>
            <a:pPr indent="-101600" lvl="2" marL="1143000" rtl="0" algn="l">
              <a:spcBef>
                <a:spcPts val="400"/>
              </a:spcBef>
              <a:spcAft>
                <a:spcPts val="0"/>
              </a:spcAft>
              <a:buClr>
                <a:schemeClr val="dk1"/>
              </a:buClr>
              <a:buSzPts val="2000"/>
              <a:buNone/>
            </a:pPr>
            <a:r>
              <a:t/>
            </a:r>
            <a:endParaRPr sz="2000"/>
          </a:p>
          <a:p>
            <a:pPr indent="-101600" lvl="2" marL="1143000" rtl="0" algn="l">
              <a:spcBef>
                <a:spcPts val="400"/>
              </a:spcBef>
              <a:spcAft>
                <a:spcPts val="0"/>
              </a:spcAft>
              <a:buClr>
                <a:schemeClr val="dk1"/>
              </a:buClr>
              <a:buSzPts val="2000"/>
              <a:buNone/>
            </a:pPr>
            <a:r>
              <a:t/>
            </a:r>
            <a:endParaRPr sz="2000"/>
          </a:p>
        </p:txBody>
      </p:sp>
      <p:sp>
        <p:nvSpPr>
          <p:cNvPr id="161" name="Google Shape;161;p19"/>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fld id="{00000000-1234-1234-1234-123412341234}" type="slidenum">
              <a:rPr lang="en-US"/>
              <a:t>‹#›</a:t>
            </a:fld>
            <a:endParaRPr/>
          </a:p>
        </p:txBody>
      </p:sp>
      <p:sp>
        <p:nvSpPr>
          <p:cNvPr id="162" name="Google Shape;162;p19"/>
          <p:cNvSpPr txBox="1"/>
          <p:nvPr>
            <p:ph idx="11" type="ftr"/>
          </p:nvPr>
        </p:nvSpPr>
        <p:spPr>
          <a:xfrm>
            <a:off x="304799" y="6324602"/>
            <a:ext cx="3539039" cy="365125"/>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guideWELD® LIVE real welding guidance </a:t>
            </a:r>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7" name="Shape 167"/>
        <p:cNvGrpSpPr/>
        <p:nvPr/>
      </p:nvGrpSpPr>
      <p:grpSpPr>
        <a:xfrm>
          <a:off x="0" y="0"/>
          <a:ext cx="0" cy="0"/>
          <a:chOff x="0" y="0"/>
          <a:chExt cx="0" cy="0"/>
        </a:xfrm>
      </p:grpSpPr>
      <p:sp>
        <p:nvSpPr>
          <p:cNvPr id="168" name="Google Shape;168;p20"/>
          <p:cNvSpPr txBox="1"/>
          <p:nvPr>
            <p:ph type="title"/>
          </p:nvPr>
        </p:nvSpPr>
        <p:spPr>
          <a:xfrm>
            <a:off x="457200" y="579437"/>
            <a:ext cx="8229600" cy="1121834"/>
          </a:xfrm>
          <a:prstGeom prst="rect">
            <a:avLst/>
          </a:prstGeom>
          <a:noFill/>
          <a:ln>
            <a:noFill/>
          </a:ln>
        </p:spPr>
        <p:txBody>
          <a:bodyPr anchorCtr="0" anchor="t" bIns="45700" lIns="91425" spcFirstLastPara="1" rIns="91425" wrap="square" tIns="45700">
            <a:noAutofit/>
          </a:bodyPr>
          <a:lstStyle/>
          <a:p>
            <a:pPr indent="0" lvl="0" marL="0" rtl="0" algn="ctr">
              <a:spcBef>
                <a:spcPts val="0"/>
              </a:spcBef>
              <a:spcAft>
                <a:spcPts val="0"/>
              </a:spcAft>
              <a:buClr>
                <a:schemeClr val="dk1"/>
              </a:buClr>
              <a:buSzPts val="4300"/>
              <a:buFont typeface="Calibri"/>
              <a:buNone/>
            </a:pPr>
            <a:r>
              <a:rPr lang="en-US" sz="4300"/>
              <a:t>Steps to a WPS</a:t>
            </a:r>
            <a:endParaRPr/>
          </a:p>
        </p:txBody>
      </p:sp>
      <p:sp>
        <p:nvSpPr>
          <p:cNvPr id="169" name="Google Shape;169;p20"/>
          <p:cNvSpPr txBox="1"/>
          <p:nvPr>
            <p:ph idx="1" type="body"/>
          </p:nvPr>
        </p:nvSpPr>
        <p:spPr>
          <a:xfrm>
            <a:off x="457200" y="1828800"/>
            <a:ext cx="8229600" cy="39624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2800"/>
              <a:buNone/>
            </a:pPr>
            <a:r>
              <a:rPr b="1" lang="en-US" sz="2800">
                <a:latin typeface="Calibri"/>
                <a:ea typeface="Calibri"/>
                <a:cs typeface="Calibri"/>
                <a:sym typeface="Calibri"/>
              </a:rPr>
              <a:t>Step 3: Qualify Welding Procedure</a:t>
            </a:r>
            <a:endParaRPr/>
          </a:p>
          <a:p>
            <a:pPr indent="-285750" lvl="1" marL="742950" rtl="0" algn="l">
              <a:spcBef>
                <a:spcPts val="400"/>
              </a:spcBef>
              <a:spcAft>
                <a:spcPts val="0"/>
              </a:spcAft>
              <a:buClr>
                <a:schemeClr val="dk1"/>
              </a:buClr>
              <a:buSzPts val="2000"/>
              <a:buChar char="–"/>
            </a:pPr>
            <a:r>
              <a:rPr lang="en-US" sz="2000">
                <a:latin typeface="Calibri"/>
                <a:ea typeface="Calibri"/>
                <a:cs typeface="Calibri"/>
                <a:sym typeface="Calibri"/>
              </a:rPr>
              <a:t>A certified welder performs welds in accordance to the WPS</a:t>
            </a:r>
            <a:endParaRPr/>
          </a:p>
          <a:p>
            <a:pPr indent="-285750" lvl="1" marL="742950" rtl="0" algn="l">
              <a:spcBef>
                <a:spcPts val="400"/>
              </a:spcBef>
              <a:spcAft>
                <a:spcPts val="0"/>
              </a:spcAft>
              <a:buClr>
                <a:schemeClr val="dk1"/>
              </a:buClr>
              <a:buSzPts val="2000"/>
              <a:buChar char="–"/>
            </a:pPr>
            <a:r>
              <a:rPr lang="en-US" sz="2000">
                <a:latin typeface="Calibri"/>
                <a:ea typeface="Calibri"/>
                <a:cs typeface="Calibri"/>
                <a:sym typeface="Calibri"/>
              </a:rPr>
              <a:t>Several specimens are welded</a:t>
            </a:r>
            <a:endParaRPr/>
          </a:p>
          <a:p>
            <a:pPr indent="-285750" lvl="1" marL="742950" rtl="0" algn="l">
              <a:spcBef>
                <a:spcPts val="400"/>
              </a:spcBef>
              <a:spcAft>
                <a:spcPts val="0"/>
              </a:spcAft>
              <a:buClr>
                <a:schemeClr val="dk1"/>
              </a:buClr>
              <a:buSzPts val="2000"/>
              <a:buChar char="–"/>
            </a:pPr>
            <a:r>
              <a:rPr lang="en-US" sz="2000">
                <a:latin typeface="Calibri"/>
                <a:ea typeface="Calibri"/>
                <a:cs typeface="Calibri"/>
                <a:sym typeface="Calibri"/>
              </a:rPr>
              <a:t>Welded specimens are tested using destructive and/or nondestructive testing methods</a:t>
            </a:r>
            <a:endParaRPr/>
          </a:p>
          <a:p>
            <a:pPr indent="-285750" lvl="1" marL="742950" rtl="0" algn="l">
              <a:spcBef>
                <a:spcPts val="400"/>
              </a:spcBef>
              <a:spcAft>
                <a:spcPts val="0"/>
              </a:spcAft>
              <a:buClr>
                <a:schemeClr val="dk1"/>
              </a:buClr>
              <a:buSzPts val="2000"/>
              <a:buChar char="–"/>
            </a:pPr>
            <a:r>
              <a:rPr lang="en-US" sz="2000">
                <a:latin typeface="Calibri"/>
                <a:ea typeface="Calibri"/>
                <a:cs typeface="Calibri"/>
                <a:sym typeface="Calibri"/>
              </a:rPr>
              <a:t>Once all tests are passed, the procedure has been proven to work</a:t>
            </a:r>
            <a:endParaRPr/>
          </a:p>
          <a:p>
            <a:pPr indent="-101600" lvl="3" marL="1600200" rtl="0" algn="l">
              <a:spcBef>
                <a:spcPts val="400"/>
              </a:spcBef>
              <a:spcAft>
                <a:spcPts val="0"/>
              </a:spcAft>
              <a:buClr>
                <a:schemeClr val="dk1"/>
              </a:buClr>
              <a:buSzPts val="2000"/>
              <a:buNone/>
            </a:pPr>
            <a:r>
              <a:t/>
            </a:r>
            <a:endParaRPr/>
          </a:p>
        </p:txBody>
      </p:sp>
      <p:sp>
        <p:nvSpPr>
          <p:cNvPr id="170" name="Google Shape;170;p20"/>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fld id="{00000000-1234-1234-1234-123412341234}" type="slidenum">
              <a:rPr lang="en-US"/>
              <a:t>‹#›</a:t>
            </a:fld>
            <a:endParaRPr/>
          </a:p>
        </p:txBody>
      </p:sp>
      <p:sp>
        <p:nvSpPr>
          <p:cNvPr id="171" name="Google Shape;171;p20"/>
          <p:cNvSpPr txBox="1"/>
          <p:nvPr>
            <p:ph idx="11" type="ftr"/>
          </p:nvPr>
        </p:nvSpPr>
        <p:spPr>
          <a:xfrm>
            <a:off x="304799" y="6324602"/>
            <a:ext cx="3539039" cy="365125"/>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guideWELD® LIVE real welding guidance </a:t>
            </a:r>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6" name="Shape 176"/>
        <p:cNvGrpSpPr/>
        <p:nvPr/>
      </p:nvGrpSpPr>
      <p:grpSpPr>
        <a:xfrm>
          <a:off x="0" y="0"/>
          <a:ext cx="0" cy="0"/>
          <a:chOff x="0" y="0"/>
          <a:chExt cx="0" cy="0"/>
        </a:xfrm>
      </p:grpSpPr>
      <p:sp>
        <p:nvSpPr>
          <p:cNvPr id="177" name="Google Shape;177;p21"/>
          <p:cNvSpPr txBox="1"/>
          <p:nvPr>
            <p:ph type="title"/>
          </p:nvPr>
        </p:nvSpPr>
        <p:spPr>
          <a:xfrm>
            <a:off x="457200" y="579437"/>
            <a:ext cx="8229600" cy="1121834"/>
          </a:xfrm>
          <a:prstGeom prst="rect">
            <a:avLst/>
          </a:prstGeom>
          <a:noFill/>
          <a:ln>
            <a:noFill/>
          </a:ln>
        </p:spPr>
        <p:txBody>
          <a:bodyPr anchorCtr="0" anchor="t" bIns="45700" lIns="91425" spcFirstLastPara="1" rIns="91425" wrap="square" tIns="45700">
            <a:noAutofit/>
          </a:bodyPr>
          <a:lstStyle/>
          <a:p>
            <a:pPr indent="0" lvl="0" marL="0" rtl="0" algn="ctr">
              <a:spcBef>
                <a:spcPts val="0"/>
              </a:spcBef>
              <a:spcAft>
                <a:spcPts val="0"/>
              </a:spcAft>
              <a:buClr>
                <a:schemeClr val="dk1"/>
              </a:buClr>
              <a:buSzPts val="4300"/>
              <a:buFont typeface="Calibri"/>
              <a:buNone/>
            </a:pPr>
            <a:r>
              <a:rPr lang="en-US" sz="4300" u="sng"/>
              <a:t>Steps to a WPS</a:t>
            </a:r>
            <a:endParaRPr/>
          </a:p>
        </p:txBody>
      </p:sp>
      <p:sp>
        <p:nvSpPr>
          <p:cNvPr id="178" name="Google Shape;178;p21"/>
          <p:cNvSpPr txBox="1"/>
          <p:nvPr>
            <p:ph idx="1" type="body"/>
          </p:nvPr>
        </p:nvSpPr>
        <p:spPr>
          <a:xfrm>
            <a:off x="457200" y="1828800"/>
            <a:ext cx="8229600" cy="39624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2800"/>
              <a:buNone/>
            </a:pPr>
            <a:r>
              <a:rPr b="1" lang="en-US" sz="2800">
                <a:latin typeface="Calibri"/>
                <a:ea typeface="Calibri"/>
                <a:cs typeface="Calibri"/>
                <a:sym typeface="Calibri"/>
              </a:rPr>
              <a:t>Step 4: Qualify Welder</a:t>
            </a:r>
            <a:endParaRPr/>
          </a:p>
          <a:p>
            <a:pPr indent="-285750" lvl="1" marL="742950" rtl="0" algn="l">
              <a:spcBef>
                <a:spcPts val="400"/>
              </a:spcBef>
              <a:spcAft>
                <a:spcPts val="0"/>
              </a:spcAft>
              <a:buClr>
                <a:schemeClr val="dk1"/>
              </a:buClr>
              <a:buSzPts val="2000"/>
              <a:buChar char="–"/>
            </a:pPr>
            <a:r>
              <a:rPr lang="en-US" sz="2000">
                <a:latin typeface="Calibri"/>
                <a:ea typeface="Calibri"/>
                <a:cs typeface="Calibri"/>
                <a:sym typeface="Calibri"/>
              </a:rPr>
              <a:t>Welders will take a welding qualification test in accordance to the qualified WPS</a:t>
            </a:r>
            <a:endParaRPr/>
          </a:p>
          <a:p>
            <a:pPr indent="-285750" lvl="1" marL="742950" rtl="0" algn="l">
              <a:spcBef>
                <a:spcPts val="400"/>
              </a:spcBef>
              <a:spcAft>
                <a:spcPts val="0"/>
              </a:spcAft>
              <a:buClr>
                <a:schemeClr val="dk1"/>
              </a:buClr>
              <a:buSzPts val="2000"/>
              <a:buChar char="–"/>
            </a:pPr>
            <a:r>
              <a:rPr lang="en-US" sz="2000">
                <a:latin typeface="Calibri"/>
                <a:ea typeface="Calibri"/>
                <a:cs typeface="Calibri"/>
                <a:sym typeface="Calibri"/>
              </a:rPr>
              <a:t>The welder qualification test is typically similar to the one used to qualify the WPS</a:t>
            </a:r>
            <a:endParaRPr/>
          </a:p>
          <a:p>
            <a:pPr indent="-285750" lvl="1" marL="742950" rtl="0" algn="l">
              <a:spcBef>
                <a:spcPts val="400"/>
              </a:spcBef>
              <a:spcAft>
                <a:spcPts val="0"/>
              </a:spcAft>
              <a:buClr>
                <a:schemeClr val="dk1"/>
              </a:buClr>
              <a:buSzPts val="2000"/>
              <a:buChar char="–"/>
            </a:pPr>
            <a:r>
              <a:rPr lang="en-US" sz="2000">
                <a:latin typeface="Calibri"/>
                <a:ea typeface="Calibri"/>
                <a:cs typeface="Calibri"/>
                <a:sym typeface="Calibri"/>
              </a:rPr>
              <a:t>A Certified Welding Inspector will test the weld specimens using destructive and/or nondestructive testing methods and determine whether the test passed or failed</a:t>
            </a:r>
            <a:endParaRPr/>
          </a:p>
          <a:p>
            <a:pPr indent="-101600" lvl="4" marL="2057400" rtl="0" algn="l">
              <a:spcBef>
                <a:spcPts val="400"/>
              </a:spcBef>
              <a:spcAft>
                <a:spcPts val="0"/>
              </a:spcAft>
              <a:buClr>
                <a:schemeClr val="dk1"/>
              </a:buClr>
              <a:buSzPts val="2000"/>
              <a:buNone/>
            </a:pPr>
            <a:r>
              <a:t/>
            </a:r>
            <a:endParaRPr/>
          </a:p>
        </p:txBody>
      </p:sp>
      <p:sp>
        <p:nvSpPr>
          <p:cNvPr id="179" name="Google Shape;179;p21"/>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fld id="{00000000-1234-1234-1234-123412341234}" type="slidenum">
              <a:rPr lang="en-US"/>
              <a:t>‹#›</a:t>
            </a:fld>
            <a:endParaRPr/>
          </a:p>
        </p:txBody>
      </p:sp>
      <p:sp>
        <p:nvSpPr>
          <p:cNvPr id="180" name="Google Shape;180;p21"/>
          <p:cNvSpPr txBox="1"/>
          <p:nvPr>
            <p:ph idx="11" type="ftr"/>
          </p:nvPr>
        </p:nvSpPr>
        <p:spPr>
          <a:xfrm>
            <a:off x="304799" y="6324602"/>
            <a:ext cx="3539039" cy="365125"/>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guideWELD® LIVE real welding guidance </a:t>
            </a:r>
            <a:endParaRPr/>
          </a:p>
        </p:txBody>
      </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Welding Curriculum PP templat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